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  <p:sldMasterId id="2147483660" r:id="rId2"/>
  </p:sldMasterIdLst>
  <p:sldIdLst>
    <p:sldId id="257" r:id="rId3"/>
    <p:sldId id="258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906000" cy="6858000" type="A4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642" y="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B1BE5F-2491-4BF9-8726-3776D6F6F88C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1521FAF7-8032-4CE0-86FB-9F86DDD5436B}">
      <dgm:prSet phldrT="[Texte]" custT="1"/>
      <dgm:spPr>
        <a:xfrm>
          <a:off x="0" y="0"/>
          <a:ext cx="1989687" cy="4176000"/>
        </a:xfrm>
      </dgm:spPr>
      <dgm:t>
        <a:bodyPr/>
        <a:lstStyle/>
        <a:p>
          <a:r>
            <a:rPr lang="en-GB" sz="1200" b="1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Filling</a:t>
          </a:r>
          <a:endParaRPr lang="en-GB" sz="1200" b="1" noProof="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9CE5330-12B2-47EE-A3D4-5F34644F7450}" type="parTrans" cxnId="{8925E872-5B87-4FD1-BB6C-6223D4C832D9}">
      <dgm:prSet/>
      <dgm:spPr/>
      <dgm:t>
        <a:bodyPr/>
        <a:lstStyle/>
        <a:p>
          <a:endParaRPr lang="en-GB" sz="1400" noProof="0"/>
        </a:p>
      </dgm:t>
    </dgm:pt>
    <dgm:pt modelId="{E7DE839C-A43C-48A5-ADC7-14A980397CBE}" type="sibTrans" cxnId="{8925E872-5B87-4FD1-BB6C-6223D4C832D9}">
      <dgm:prSet/>
      <dgm:spPr/>
      <dgm:t>
        <a:bodyPr/>
        <a:lstStyle/>
        <a:p>
          <a:endParaRPr lang="en-GB" sz="1400" noProof="0"/>
        </a:p>
      </dgm:t>
    </dgm:pt>
    <dgm:pt modelId="{ECBCCA89-DB42-4C6F-9098-A987563FF13E}">
      <dgm:prSet phldrT="[Texte]" custT="1"/>
      <dgm:spPr>
        <a:xfrm>
          <a:off x="55246" y="1244691"/>
          <a:ext cx="1926017" cy="500650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900" b="1" noProof="0" smtClean="0">
              <a:latin typeface="Calibri"/>
              <a:ea typeface="+mn-ea"/>
              <a:cs typeface="+mn-cs"/>
            </a:rPr>
            <a:t>AKYVER® 16-7 Silence </a:t>
          </a:r>
          <a:r>
            <a:rPr lang="en-GB" sz="900" b="1" baseline="30000" noProof="0" smtClean="0">
              <a:latin typeface="Calibri"/>
              <a:ea typeface="+mn-ea"/>
              <a:cs typeface="+mn-cs"/>
            </a:rPr>
            <a:t>*</a:t>
          </a:r>
          <a:endParaRPr lang="en-GB" sz="900" b="1" baseline="30000" noProof="0" dirty="0">
            <a:latin typeface="Calibri"/>
            <a:ea typeface="+mn-ea"/>
            <a:cs typeface="+mn-cs"/>
          </a:endParaRPr>
        </a:p>
      </dgm:t>
    </dgm:pt>
    <dgm:pt modelId="{E909418D-74E8-458D-A401-96D5DBEDD81F}" type="parTrans" cxnId="{78BEBC7B-6BF8-4023-A259-6CE323CDC242}">
      <dgm:prSet/>
      <dgm:spPr/>
      <dgm:t>
        <a:bodyPr/>
        <a:lstStyle/>
        <a:p>
          <a:endParaRPr lang="en-GB" sz="1400" noProof="0"/>
        </a:p>
      </dgm:t>
    </dgm:pt>
    <dgm:pt modelId="{FFA7C0C9-A13C-4709-8197-711E46300301}" type="sibTrans" cxnId="{78BEBC7B-6BF8-4023-A259-6CE323CDC242}">
      <dgm:prSet/>
      <dgm:spPr/>
      <dgm:t>
        <a:bodyPr/>
        <a:lstStyle/>
        <a:p>
          <a:endParaRPr lang="en-GB" sz="1400" noProof="0"/>
        </a:p>
      </dgm:t>
    </dgm:pt>
    <dgm:pt modelId="{F0381427-6B51-4984-8253-B6108A59B19C}">
      <dgm:prSet phldrT="[Texte]" custT="1"/>
      <dgm:spPr>
        <a:xfrm>
          <a:off x="32251" y="1806416"/>
          <a:ext cx="1926017" cy="500650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900" b="1" noProof="0" smtClean="0">
              <a:latin typeface="Calibri"/>
              <a:ea typeface="+mn-ea"/>
              <a:cs typeface="+mn-cs"/>
            </a:rPr>
            <a:t>AKYVER® 20-7 Silence</a:t>
          </a:r>
          <a:r>
            <a:rPr lang="en-GB" sz="900" b="1" baseline="30000" noProof="0" smtClean="0">
              <a:latin typeface="Calibri"/>
              <a:ea typeface="+mn-ea"/>
              <a:cs typeface="+mn-cs"/>
            </a:rPr>
            <a:t> *</a:t>
          </a:r>
          <a:endParaRPr lang="en-GB" sz="900" b="1" baseline="30000" noProof="0" dirty="0">
            <a:latin typeface="Calibri"/>
            <a:ea typeface="+mn-ea"/>
            <a:cs typeface="+mn-cs"/>
          </a:endParaRPr>
        </a:p>
      </dgm:t>
    </dgm:pt>
    <dgm:pt modelId="{A846F094-E488-4549-A656-622E4F2BA32F}" type="parTrans" cxnId="{DA514D91-F8A0-46AC-A0AB-B8F21E7E918A}">
      <dgm:prSet/>
      <dgm:spPr/>
      <dgm:t>
        <a:bodyPr/>
        <a:lstStyle/>
        <a:p>
          <a:endParaRPr lang="en-GB" sz="1400" noProof="0"/>
        </a:p>
      </dgm:t>
    </dgm:pt>
    <dgm:pt modelId="{137DFE5B-FE4D-4F1D-AC79-17DE4B34F53C}" type="sibTrans" cxnId="{DA514D91-F8A0-46AC-A0AB-B8F21E7E918A}">
      <dgm:prSet/>
      <dgm:spPr/>
      <dgm:t>
        <a:bodyPr/>
        <a:lstStyle/>
        <a:p>
          <a:endParaRPr lang="en-GB" sz="1400" noProof="0"/>
        </a:p>
      </dgm:t>
    </dgm:pt>
    <dgm:pt modelId="{13BB5493-4CF6-40EB-83F5-47FB52CC8390}">
      <dgm:prSet phldrT="[Texte]" custT="1"/>
      <dgm:spPr>
        <a:xfrm>
          <a:off x="2130163" y="0"/>
          <a:ext cx="1413582" cy="4176000"/>
        </a:xfrm>
      </dgm:spPr>
      <dgm:t>
        <a:bodyPr/>
        <a:lstStyle/>
        <a:p>
          <a:r>
            <a:rPr lang="en-GB" sz="1200" b="1" noProof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Rw</a:t>
          </a:r>
          <a:endParaRPr lang="en-GB" sz="1200" b="1" noProof="0" dirty="0" smtClean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  <a:p>
          <a:r>
            <a:rPr lang="en-GB" sz="1200" b="1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Sound reduction</a:t>
          </a:r>
        </a:p>
        <a:p>
          <a:r>
            <a:rPr lang="en-GB" sz="1200" b="1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(dB)</a:t>
          </a:r>
          <a:endParaRPr lang="en-GB" sz="1200" b="1" noProof="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82C3293-F04F-40DC-B7D4-514922E50AEC}" type="parTrans" cxnId="{38ACF3A3-792A-42B5-86BB-34616A59A22F}">
      <dgm:prSet/>
      <dgm:spPr/>
      <dgm:t>
        <a:bodyPr/>
        <a:lstStyle/>
        <a:p>
          <a:endParaRPr lang="en-GB" sz="1400" noProof="0"/>
        </a:p>
      </dgm:t>
    </dgm:pt>
    <dgm:pt modelId="{81DA1106-8333-4274-90E9-D1805F395078}" type="sibTrans" cxnId="{38ACF3A3-792A-42B5-86BB-34616A59A22F}">
      <dgm:prSet/>
      <dgm:spPr/>
      <dgm:t>
        <a:bodyPr/>
        <a:lstStyle/>
        <a:p>
          <a:endParaRPr lang="en-GB" sz="1400" noProof="0"/>
        </a:p>
      </dgm:t>
    </dgm:pt>
    <dgm:pt modelId="{71EA052C-D1AD-4EF5-8C90-DD3C8F13180C}">
      <dgm:prSet phldrT="[Texte]" custT="1"/>
      <dgm:spPr>
        <a:xfrm>
          <a:off x="2113431" y="1253452"/>
          <a:ext cx="1447045" cy="486235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000" b="1" noProof="0" smtClean="0">
              <a:latin typeface="Calibri"/>
              <a:ea typeface="+mn-ea"/>
              <a:cs typeface="+mn-cs"/>
            </a:rPr>
            <a:t>Rw=28</a:t>
          </a:r>
          <a:endParaRPr lang="en-GB" sz="1000" b="1" noProof="0" dirty="0" smtClean="0">
            <a:latin typeface="Calibri"/>
            <a:ea typeface="+mn-ea"/>
            <a:cs typeface="+mn-cs"/>
          </a:endParaRPr>
        </a:p>
      </dgm:t>
    </dgm:pt>
    <dgm:pt modelId="{EF0D8B8B-4A7B-49FD-8E29-0ECD6A34FB96}" type="parTrans" cxnId="{CA29E3E3-6273-458D-AFF7-13210F64A430}">
      <dgm:prSet/>
      <dgm:spPr/>
      <dgm:t>
        <a:bodyPr/>
        <a:lstStyle/>
        <a:p>
          <a:endParaRPr lang="en-GB" sz="1400" noProof="0"/>
        </a:p>
      </dgm:t>
    </dgm:pt>
    <dgm:pt modelId="{537A878D-B928-4012-A0A1-98E00A6A6428}" type="sibTrans" cxnId="{CA29E3E3-6273-458D-AFF7-13210F64A430}">
      <dgm:prSet/>
      <dgm:spPr/>
      <dgm:t>
        <a:bodyPr/>
        <a:lstStyle/>
        <a:p>
          <a:endParaRPr lang="en-GB" sz="1400" noProof="0"/>
        </a:p>
      </dgm:t>
    </dgm:pt>
    <dgm:pt modelId="{EC121B6C-7087-4ABF-891D-A031FE2CEE1F}">
      <dgm:prSet phldrT="[Texte]" custT="1"/>
      <dgm:spPr>
        <a:xfrm>
          <a:off x="2113431" y="1807996"/>
          <a:ext cx="1447045" cy="488406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000" b="1" noProof="0" smtClean="0">
              <a:latin typeface="Calibri"/>
              <a:ea typeface="+mn-ea"/>
              <a:cs typeface="+mn-cs"/>
            </a:rPr>
            <a:t>Rw=30</a:t>
          </a:r>
          <a:endParaRPr lang="en-GB" sz="1000" b="1" noProof="0" dirty="0" smtClean="0">
            <a:latin typeface="Calibri"/>
            <a:ea typeface="+mn-ea"/>
            <a:cs typeface="+mn-cs"/>
          </a:endParaRPr>
        </a:p>
      </dgm:t>
    </dgm:pt>
    <dgm:pt modelId="{22CBE9C8-6DA6-4693-B6A7-661315BE4430}" type="parTrans" cxnId="{1EBBEF03-50ED-40CA-BD55-3D7BECFAAB80}">
      <dgm:prSet/>
      <dgm:spPr/>
      <dgm:t>
        <a:bodyPr/>
        <a:lstStyle/>
        <a:p>
          <a:endParaRPr lang="en-GB" sz="1400" noProof="0"/>
        </a:p>
      </dgm:t>
    </dgm:pt>
    <dgm:pt modelId="{9B9B9396-BA23-4863-A364-F1A2669083A1}" type="sibTrans" cxnId="{1EBBEF03-50ED-40CA-BD55-3D7BECFAAB80}">
      <dgm:prSet/>
      <dgm:spPr/>
      <dgm:t>
        <a:bodyPr/>
        <a:lstStyle/>
        <a:p>
          <a:endParaRPr lang="en-GB" sz="1400" noProof="0"/>
        </a:p>
      </dgm:t>
    </dgm:pt>
    <dgm:pt modelId="{2F2A1355-5B14-4C0D-8BC7-A7072450FBE4}">
      <dgm:prSet phldrT="[Texte]" custT="1"/>
      <dgm:spPr>
        <a:xfrm>
          <a:off x="3683805" y="0"/>
          <a:ext cx="1644370" cy="4176000"/>
        </a:xfrm>
      </dgm:spPr>
      <dgm:t>
        <a:bodyPr/>
        <a:lstStyle/>
        <a:p>
          <a:r>
            <a:rPr lang="en-GB" sz="1200" b="1" noProof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Lia</a:t>
          </a:r>
          <a:endParaRPr lang="en-GB" sz="1200" b="1" noProof="0" dirty="0" smtClean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  <a:p>
          <a:r>
            <a:rPr lang="en-GB" sz="1200" b="1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Rain noise</a:t>
          </a:r>
        </a:p>
        <a:p>
          <a:r>
            <a:rPr lang="en-GB" sz="1200" b="1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(dB)</a:t>
          </a:r>
          <a:endParaRPr lang="en-GB" sz="1200" b="1" noProof="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98DC3B1-8827-4761-9D5F-536441515B4D}" type="parTrans" cxnId="{00E1C727-A765-4A11-9FB1-9A61DDC79158}">
      <dgm:prSet/>
      <dgm:spPr/>
      <dgm:t>
        <a:bodyPr/>
        <a:lstStyle/>
        <a:p>
          <a:endParaRPr lang="en-GB" sz="1400" noProof="0"/>
        </a:p>
      </dgm:t>
    </dgm:pt>
    <dgm:pt modelId="{105D866B-C410-4530-BA5F-7B4F58E52046}" type="sibTrans" cxnId="{00E1C727-A765-4A11-9FB1-9A61DDC79158}">
      <dgm:prSet/>
      <dgm:spPr/>
      <dgm:t>
        <a:bodyPr/>
        <a:lstStyle/>
        <a:p>
          <a:endParaRPr lang="en-GB" sz="1400" noProof="0"/>
        </a:p>
      </dgm:t>
    </dgm:pt>
    <dgm:pt modelId="{AEA37514-D69E-484A-87D5-DFBE2E256058}">
      <dgm:prSet custT="1"/>
      <dgm:spPr>
        <a:xfrm>
          <a:off x="32251" y="2359674"/>
          <a:ext cx="1926017" cy="500650"/>
        </a:xfrm>
      </dgm:spPr>
      <dgm:t>
        <a:bodyPr/>
        <a:lstStyle/>
        <a:p>
          <a:r>
            <a:rPr lang="en-GB" sz="1400" b="1" baseline="30000" noProof="0" smtClean="0">
              <a:latin typeface="Calibri"/>
              <a:ea typeface="+mn-ea"/>
              <a:cs typeface="+mn-cs"/>
            </a:rPr>
            <a:t>AKYVER® Sun Type 16 7 *</a:t>
          </a:r>
          <a:endParaRPr lang="en-GB" sz="1400" b="1" baseline="30000" noProof="0" dirty="0" smtClean="0">
            <a:latin typeface="Calibri"/>
            <a:ea typeface="+mn-ea"/>
            <a:cs typeface="+mn-cs"/>
          </a:endParaRPr>
        </a:p>
      </dgm:t>
    </dgm:pt>
    <dgm:pt modelId="{32E9EAC9-B346-4404-8FCF-1A0D8612F260}" type="parTrans" cxnId="{5A28C162-3A87-4552-997E-D3B98B051C3F}">
      <dgm:prSet/>
      <dgm:spPr/>
      <dgm:t>
        <a:bodyPr/>
        <a:lstStyle/>
        <a:p>
          <a:endParaRPr lang="en-GB" noProof="0"/>
        </a:p>
      </dgm:t>
    </dgm:pt>
    <dgm:pt modelId="{4357F095-DE1C-4CE3-9DD5-03B9656DD4A3}" type="sibTrans" cxnId="{5A28C162-3A87-4552-997E-D3B98B051C3F}">
      <dgm:prSet/>
      <dgm:spPr/>
      <dgm:t>
        <a:bodyPr/>
        <a:lstStyle/>
        <a:p>
          <a:endParaRPr lang="en-GB" noProof="0"/>
        </a:p>
      </dgm:t>
    </dgm:pt>
    <dgm:pt modelId="{A8FA8C58-9D88-43DF-9870-B220C060E452}">
      <dgm:prSet custT="1"/>
      <dgm:spPr>
        <a:xfrm>
          <a:off x="2113431" y="2364711"/>
          <a:ext cx="1447045" cy="488406"/>
        </a:xfrm>
      </dgm:spPr>
      <dgm:t>
        <a:bodyPr/>
        <a:lstStyle/>
        <a:p>
          <a:r>
            <a:rPr lang="en-GB" sz="1000" noProof="0" smtClean="0">
              <a:latin typeface="Calibri"/>
              <a:ea typeface="+mn-ea"/>
              <a:cs typeface="+mn-cs"/>
            </a:rPr>
            <a:t>Rw=20</a:t>
          </a:r>
        </a:p>
      </dgm:t>
    </dgm:pt>
    <dgm:pt modelId="{B85FDCAC-FC4B-43A7-B611-518ED7737AF9}" type="parTrans" cxnId="{A1E7A7A7-A8D0-41AD-87BD-62B5FD99685D}">
      <dgm:prSet/>
      <dgm:spPr/>
      <dgm:t>
        <a:bodyPr/>
        <a:lstStyle/>
        <a:p>
          <a:endParaRPr lang="en-GB" noProof="0"/>
        </a:p>
      </dgm:t>
    </dgm:pt>
    <dgm:pt modelId="{C8AA936A-6EFC-418C-8A7A-14F08C246490}" type="sibTrans" cxnId="{A1E7A7A7-A8D0-41AD-87BD-62B5FD99685D}">
      <dgm:prSet/>
      <dgm:spPr/>
      <dgm:t>
        <a:bodyPr/>
        <a:lstStyle/>
        <a:p>
          <a:endParaRPr lang="en-GB" noProof="0"/>
        </a:p>
      </dgm:t>
    </dgm:pt>
    <dgm:pt modelId="{078570AE-E445-40AA-B437-AE33431CD7F2}">
      <dgm:prSet custT="1"/>
      <dgm:spPr>
        <a:xfrm>
          <a:off x="32251" y="3466190"/>
          <a:ext cx="1926017" cy="500650"/>
        </a:xfrm>
      </dgm:spPr>
      <dgm:t>
        <a:bodyPr/>
        <a:lstStyle/>
        <a:p>
          <a:r>
            <a:rPr lang="en-GB" sz="900" b="1" noProof="0" smtClean="0">
              <a:latin typeface="Calibri"/>
              <a:ea typeface="+mn-ea"/>
              <a:cs typeface="+mn-cs"/>
            </a:rPr>
            <a:t>Glass 4-16-4</a:t>
          </a:r>
          <a:endParaRPr lang="en-GB" sz="900" b="1" noProof="0">
            <a:latin typeface="Calibri"/>
            <a:ea typeface="+mn-ea"/>
            <a:cs typeface="+mn-cs"/>
          </a:endParaRPr>
        </a:p>
      </dgm:t>
    </dgm:pt>
    <dgm:pt modelId="{9F6693D8-D41B-4EAC-A692-7C1BD7D6AE50}" type="parTrans" cxnId="{D70FCAF7-AFCD-4B56-BA4C-69D406B7B1CD}">
      <dgm:prSet/>
      <dgm:spPr/>
      <dgm:t>
        <a:bodyPr/>
        <a:lstStyle/>
        <a:p>
          <a:endParaRPr lang="en-GB" noProof="0"/>
        </a:p>
      </dgm:t>
    </dgm:pt>
    <dgm:pt modelId="{B4768C23-52F8-4DFB-A2DA-EA36C4461491}" type="sibTrans" cxnId="{D70FCAF7-AFCD-4B56-BA4C-69D406B7B1CD}">
      <dgm:prSet/>
      <dgm:spPr/>
      <dgm:t>
        <a:bodyPr/>
        <a:lstStyle/>
        <a:p>
          <a:endParaRPr lang="en-GB" noProof="0"/>
        </a:p>
      </dgm:t>
    </dgm:pt>
    <dgm:pt modelId="{73D094E3-A476-41EE-BF4D-275A5EA7BF21}">
      <dgm:prSet custT="1"/>
      <dgm:spPr>
        <a:xfrm>
          <a:off x="32251" y="2912932"/>
          <a:ext cx="1926017" cy="500650"/>
        </a:xfrm>
      </dgm:spPr>
      <dgm:t>
        <a:bodyPr/>
        <a:lstStyle/>
        <a:p>
          <a:r>
            <a:rPr lang="en-GB" sz="1400" b="1" baseline="30000" noProof="0" smtClean="0">
              <a:latin typeface="Calibri"/>
              <a:ea typeface="+mn-ea"/>
              <a:cs typeface="+mn-cs"/>
            </a:rPr>
            <a:t>SPC 16 3P + Aerogel *</a:t>
          </a:r>
          <a:endParaRPr lang="en-GB" sz="1400" baseline="30000" noProof="0" dirty="0">
            <a:latin typeface="Calibri"/>
            <a:ea typeface="+mn-ea"/>
            <a:cs typeface="+mn-cs"/>
          </a:endParaRPr>
        </a:p>
      </dgm:t>
    </dgm:pt>
    <dgm:pt modelId="{DC32C613-E290-4178-917F-9CA80D7D260D}" type="parTrans" cxnId="{569310BB-24D0-4A91-ABC9-0A158FACC110}">
      <dgm:prSet/>
      <dgm:spPr/>
      <dgm:t>
        <a:bodyPr/>
        <a:lstStyle/>
        <a:p>
          <a:endParaRPr lang="en-GB" noProof="0"/>
        </a:p>
      </dgm:t>
    </dgm:pt>
    <dgm:pt modelId="{E1823B98-9644-42BC-8D5E-20C2C9EFC058}" type="sibTrans" cxnId="{569310BB-24D0-4A91-ABC9-0A158FACC110}">
      <dgm:prSet/>
      <dgm:spPr/>
      <dgm:t>
        <a:bodyPr/>
        <a:lstStyle/>
        <a:p>
          <a:endParaRPr lang="en-GB" noProof="0"/>
        </a:p>
      </dgm:t>
    </dgm:pt>
    <dgm:pt modelId="{A0497325-00C7-4CC1-85B5-ABC03EF25B0C}">
      <dgm:prSet custT="1"/>
      <dgm:spPr>
        <a:xfrm>
          <a:off x="2113431" y="2921426"/>
          <a:ext cx="1447045" cy="488406"/>
        </a:xfrm>
      </dgm:spPr>
      <dgm:t>
        <a:bodyPr/>
        <a:lstStyle/>
        <a:p>
          <a:r>
            <a:rPr lang="en-GB" sz="1000" noProof="0" smtClean="0">
              <a:latin typeface="Calibri"/>
              <a:ea typeface="+mn-ea"/>
              <a:cs typeface="+mn-cs"/>
            </a:rPr>
            <a:t>Rw=21</a:t>
          </a:r>
          <a:endParaRPr lang="en-GB" sz="1000" noProof="0" dirty="0" smtClean="0">
            <a:latin typeface="Calibri"/>
            <a:ea typeface="+mn-ea"/>
            <a:cs typeface="+mn-cs"/>
          </a:endParaRPr>
        </a:p>
      </dgm:t>
    </dgm:pt>
    <dgm:pt modelId="{CCB54705-8710-4B68-B8A6-67CBDDA43C0B}" type="parTrans" cxnId="{8CD7136C-86A0-48AF-852F-AACFB680E6A4}">
      <dgm:prSet/>
      <dgm:spPr/>
      <dgm:t>
        <a:bodyPr/>
        <a:lstStyle/>
        <a:p>
          <a:endParaRPr lang="en-GB" noProof="0"/>
        </a:p>
      </dgm:t>
    </dgm:pt>
    <dgm:pt modelId="{AC9FF0FD-A130-4A4E-8A26-8209046032FE}" type="sibTrans" cxnId="{8CD7136C-86A0-48AF-852F-AACFB680E6A4}">
      <dgm:prSet/>
      <dgm:spPr/>
      <dgm:t>
        <a:bodyPr/>
        <a:lstStyle/>
        <a:p>
          <a:endParaRPr lang="en-GB" noProof="0"/>
        </a:p>
      </dgm:t>
    </dgm:pt>
    <dgm:pt modelId="{3FB8B54C-62C8-4D69-9E12-9091D1DDA8DB}">
      <dgm:prSet phldrT="[Texte]" custT="1"/>
      <dgm:spPr>
        <a:xfrm>
          <a:off x="3782467" y="1254393"/>
          <a:ext cx="1447045" cy="487677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200" b="1" noProof="0" smtClean="0">
              <a:latin typeface="Calibri"/>
              <a:ea typeface="+mn-ea"/>
              <a:cs typeface="+mn-cs"/>
            </a:rPr>
            <a:t>64</a:t>
          </a:r>
          <a:endParaRPr lang="en-GB" sz="1200" b="1" noProof="0" dirty="0">
            <a:latin typeface="Calibri"/>
            <a:ea typeface="+mn-ea"/>
            <a:cs typeface="+mn-cs"/>
          </a:endParaRPr>
        </a:p>
      </dgm:t>
    </dgm:pt>
    <dgm:pt modelId="{2D618C3F-C08E-4054-BA39-000990CB5934}" type="sibTrans" cxnId="{B13A7AF9-BA63-4B94-AA8F-B608E480B9D8}">
      <dgm:prSet/>
      <dgm:spPr/>
      <dgm:t>
        <a:bodyPr/>
        <a:lstStyle/>
        <a:p>
          <a:endParaRPr lang="en-GB" sz="1400" noProof="0"/>
        </a:p>
      </dgm:t>
    </dgm:pt>
    <dgm:pt modelId="{AF27E8B0-1980-49B2-80B2-1BDC7ADFB462}" type="parTrans" cxnId="{B13A7AF9-BA63-4B94-AA8F-B608E480B9D8}">
      <dgm:prSet/>
      <dgm:spPr/>
      <dgm:t>
        <a:bodyPr/>
        <a:lstStyle/>
        <a:p>
          <a:endParaRPr lang="en-GB" sz="1400" noProof="0"/>
        </a:p>
      </dgm:t>
    </dgm:pt>
    <dgm:pt modelId="{BDD6CE1A-2CA3-4676-980D-8472C14EF45B}">
      <dgm:prSet phldrT="[Texte]" custT="1"/>
      <dgm:spPr>
        <a:xfrm>
          <a:off x="3782467" y="2366161"/>
          <a:ext cx="1447045" cy="487677"/>
        </a:xfrm>
      </dgm:spPr>
      <dgm:t>
        <a:bodyPr/>
        <a:lstStyle/>
        <a:p>
          <a:r>
            <a:rPr lang="en-GB" sz="1200" b="0" noProof="0" smtClean="0">
              <a:latin typeface="Calibri"/>
              <a:ea typeface="+mn-ea"/>
              <a:cs typeface="+mn-cs"/>
            </a:rPr>
            <a:t>73</a:t>
          </a:r>
          <a:endParaRPr lang="en-GB" sz="1200" b="0" noProof="0" dirty="0">
            <a:latin typeface="Calibri"/>
            <a:ea typeface="+mn-ea"/>
            <a:cs typeface="+mn-cs"/>
          </a:endParaRPr>
        </a:p>
      </dgm:t>
    </dgm:pt>
    <dgm:pt modelId="{11A8EC98-733E-4152-9C69-4D870D3AFEAD}" type="sibTrans" cxnId="{30D18C6E-0A13-402C-B46D-0E666CE7BB85}">
      <dgm:prSet/>
      <dgm:spPr/>
      <dgm:t>
        <a:bodyPr/>
        <a:lstStyle/>
        <a:p>
          <a:endParaRPr lang="en-GB" sz="1400" noProof="0"/>
        </a:p>
      </dgm:t>
    </dgm:pt>
    <dgm:pt modelId="{961A3763-82FE-4AC0-9545-BD2156A5AF1E}" type="parTrans" cxnId="{30D18C6E-0A13-402C-B46D-0E666CE7BB85}">
      <dgm:prSet/>
      <dgm:spPr/>
      <dgm:t>
        <a:bodyPr/>
        <a:lstStyle/>
        <a:p>
          <a:endParaRPr lang="en-GB" sz="1400" noProof="0"/>
        </a:p>
      </dgm:t>
    </dgm:pt>
    <dgm:pt modelId="{91E7370D-4AC7-4ECE-8578-4465975E5E9D}">
      <dgm:prSet custT="1"/>
      <dgm:spPr>
        <a:xfrm>
          <a:off x="3782467" y="2922045"/>
          <a:ext cx="1447045" cy="487677"/>
        </a:xfrm>
      </dgm:spPr>
      <dgm:t>
        <a:bodyPr/>
        <a:lstStyle/>
        <a:p>
          <a:r>
            <a:rPr lang="en-GB" sz="1200" noProof="0" smtClean="0">
              <a:latin typeface="Calibri"/>
              <a:ea typeface="+mn-ea"/>
              <a:cs typeface="+mn-cs"/>
            </a:rPr>
            <a:t>65</a:t>
          </a:r>
          <a:endParaRPr lang="en-GB" sz="1200" noProof="0">
            <a:latin typeface="Calibri"/>
            <a:ea typeface="+mn-ea"/>
            <a:cs typeface="+mn-cs"/>
          </a:endParaRPr>
        </a:p>
      </dgm:t>
    </dgm:pt>
    <dgm:pt modelId="{283F7224-9FE2-49C5-A4FF-1B8D722A4606}" type="sibTrans" cxnId="{957F5CD3-ACF6-4BB1-9F69-8D97C682DCA4}">
      <dgm:prSet/>
      <dgm:spPr/>
      <dgm:t>
        <a:bodyPr/>
        <a:lstStyle/>
        <a:p>
          <a:endParaRPr lang="en-GB" noProof="0"/>
        </a:p>
      </dgm:t>
    </dgm:pt>
    <dgm:pt modelId="{9257E679-7FD7-4B3B-8C34-CE25E52AF2AE}" type="parTrans" cxnId="{957F5CD3-ACF6-4BB1-9F69-8D97C682DCA4}">
      <dgm:prSet/>
      <dgm:spPr/>
      <dgm:t>
        <a:bodyPr/>
        <a:lstStyle/>
        <a:p>
          <a:endParaRPr lang="en-GB" noProof="0"/>
        </a:p>
      </dgm:t>
    </dgm:pt>
    <dgm:pt modelId="{0F1DE89D-F288-4B2C-813F-790585AACD05}">
      <dgm:prSet custT="1"/>
      <dgm:spPr>
        <a:xfrm>
          <a:off x="3782467" y="3477929"/>
          <a:ext cx="1447045" cy="487677"/>
        </a:xfrm>
      </dgm:spPr>
      <dgm:t>
        <a:bodyPr/>
        <a:lstStyle/>
        <a:p>
          <a:r>
            <a:rPr lang="en-GB" sz="1200" noProof="0" smtClean="0">
              <a:latin typeface="Calibri"/>
              <a:ea typeface="+mn-ea"/>
              <a:cs typeface="+mn-cs"/>
            </a:rPr>
            <a:t>-</a:t>
          </a:r>
          <a:endParaRPr lang="en-GB" sz="1200" noProof="0" dirty="0">
            <a:latin typeface="Calibri"/>
            <a:ea typeface="+mn-ea"/>
            <a:cs typeface="+mn-cs"/>
          </a:endParaRPr>
        </a:p>
      </dgm:t>
    </dgm:pt>
    <dgm:pt modelId="{A9C1D235-B235-4508-BCF2-CCBEE45926E8}" type="sibTrans" cxnId="{1417127C-684E-44C3-8900-C82A1273450F}">
      <dgm:prSet/>
      <dgm:spPr/>
      <dgm:t>
        <a:bodyPr/>
        <a:lstStyle/>
        <a:p>
          <a:endParaRPr lang="en-GB" noProof="0"/>
        </a:p>
      </dgm:t>
    </dgm:pt>
    <dgm:pt modelId="{F9A2DB6E-E647-4CD4-869F-091E58C65067}" type="parTrans" cxnId="{1417127C-684E-44C3-8900-C82A1273450F}">
      <dgm:prSet/>
      <dgm:spPr/>
      <dgm:t>
        <a:bodyPr/>
        <a:lstStyle/>
        <a:p>
          <a:endParaRPr lang="en-GB" noProof="0"/>
        </a:p>
      </dgm:t>
    </dgm:pt>
    <dgm:pt modelId="{1934DF6B-FE02-4037-83D4-3EDAAE0BF154}">
      <dgm:prSet custT="1"/>
      <dgm:spPr>
        <a:xfrm>
          <a:off x="2113431" y="3478141"/>
          <a:ext cx="1447045" cy="488406"/>
        </a:xfrm>
      </dgm:spPr>
      <dgm:t>
        <a:bodyPr/>
        <a:lstStyle/>
        <a:p>
          <a:r>
            <a:rPr lang="en-GB" sz="1000" noProof="0" smtClean="0">
              <a:latin typeface="Calibri"/>
              <a:ea typeface="+mn-ea"/>
              <a:cs typeface="+mn-cs"/>
            </a:rPr>
            <a:t>Rw=30</a:t>
          </a:r>
          <a:endParaRPr lang="en-GB" sz="1000" noProof="0" dirty="0" smtClean="0">
            <a:latin typeface="Calibri"/>
            <a:ea typeface="+mn-ea"/>
            <a:cs typeface="+mn-cs"/>
          </a:endParaRPr>
        </a:p>
      </dgm:t>
    </dgm:pt>
    <dgm:pt modelId="{D4C762BB-E6FF-4199-A8AD-2983070E6DE6}" type="sibTrans" cxnId="{02C377D7-E2EA-49E8-AB82-29300077B8C7}">
      <dgm:prSet/>
      <dgm:spPr/>
      <dgm:t>
        <a:bodyPr/>
        <a:lstStyle/>
        <a:p>
          <a:endParaRPr lang="en-GB" noProof="0"/>
        </a:p>
      </dgm:t>
    </dgm:pt>
    <dgm:pt modelId="{8FEECD2D-51E5-429D-BFBF-71D0B71CAC37}" type="parTrans" cxnId="{02C377D7-E2EA-49E8-AB82-29300077B8C7}">
      <dgm:prSet/>
      <dgm:spPr/>
      <dgm:t>
        <a:bodyPr/>
        <a:lstStyle/>
        <a:p>
          <a:endParaRPr lang="en-GB" noProof="0"/>
        </a:p>
      </dgm:t>
    </dgm:pt>
    <dgm:pt modelId="{AEADB1B7-1EC2-4F5E-A562-2491DC8F1DBB}">
      <dgm:prSet custT="1"/>
      <dgm:spPr>
        <a:xfrm>
          <a:off x="3782467" y="1810277"/>
          <a:ext cx="1447045" cy="487677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1200" b="1" noProof="0" smtClean="0">
              <a:latin typeface="Calibri"/>
              <a:ea typeface="+mn-ea"/>
              <a:cs typeface="+mn-cs"/>
            </a:rPr>
            <a:t>62</a:t>
          </a:r>
          <a:endParaRPr lang="en-GB" sz="1200" b="1" noProof="0" dirty="0">
            <a:latin typeface="Calibri"/>
            <a:ea typeface="+mn-ea"/>
            <a:cs typeface="+mn-cs"/>
          </a:endParaRPr>
        </a:p>
      </dgm:t>
    </dgm:pt>
    <dgm:pt modelId="{3B07EB5D-6820-4AF7-A88F-27BA4A0BEE94}" type="parTrans" cxnId="{AD72BCF2-AEA9-4496-BA9B-D5B2DA4CCB1C}">
      <dgm:prSet/>
      <dgm:spPr/>
      <dgm:t>
        <a:bodyPr/>
        <a:lstStyle/>
        <a:p>
          <a:endParaRPr lang="en-GB" noProof="0"/>
        </a:p>
      </dgm:t>
    </dgm:pt>
    <dgm:pt modelId="{C2CE6671-DCB9-4CA0-88BD-7814FEF9FAF8}" type="sibTrans" cxnId="{AD72BCF2-AEA9-4496-BA9B-D5B2DA4CCB1C}">
      <dgm:prSet/>
      <dgm:spPr/>
      <dgm:t>
        <a:bodyPr/>
        <a:lstStyle/>
        <a:p>
          <a:endParaRPr lang="en-GB" noProof="0"/>
        </a:p>
      </dgm:t>
    </dgm:pt>
    <dgm:pt modelId="{1086F318-73FC-4C3F-84E5-E31CF97FE884}" type="pres">
      <dgm:prSet presAssocID="{40B1BE5F-2491-4BF9-8726-3776D6F6F8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A2ED53-3100-42C0-B6C2-C7C8FEB7C1FF}" type="pres">
      <dgm:prSet presAssocID="{1521FAF7-8032-4CE0-86FB-9F86DDD5436B}" presName="compNode" presStyleCnt="0"/>
      <dgm:spPr/>
      <dgm:t>
        <a:bodyPr/>
        <a:lstStyle/>
        <a:p>
          <a:endParaRPr lang="fr-FR"/>
        </a:p>
      </dgm:t>
    </dgm:pt>
    <dgm:pt modelId="{E5C2B591-1173-4F9A-8A3B-D436F7DC8789}" type="pres">
      <dgm:prSet presAssocID="{1521FAF7-8032-4CE0-86FB-9F86DDD5436B}" presName="aNode" presStyleLbl="bgShp" presStyleIdx="0" presStyleCnt="3" custScaleX="121000" custLinFactNeighborX="-634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EF8D3DBE-7DBE-4310-BBEE-17419B8A6C32}" type="pres">
      <dgm:prSet presAssocID="{1521FAF7-8032-4CE0-86FB-9F86DDD5436B}" presName="textNode" presStyleLbl="bgShp" presStyleIdx="0" presStyleCnt="3"/>
      <dgm:spPr/>
      <dgm:t>
        <a:bodyPr/>
        <a:lstStyle/>
        <a:p>
          <a:endParaRPr lang="fr-FR"/>
        </a:p>
      </dgm:t>
    </dgm:pt>
    <dgm:pt modelId="{0CAAE101-3DD5-4789-8F92-AA176F58A15D}" type="pres">
      <dgm:prSet presAssocID="{1521FAF7-8032-4CE0-86FB-9F86DDD5436B}" presName="compChildNode" presStyleCnt="0"/>
      <dgm:spPr/>
      <dgm:t>
        <a:bodyPr/>
        <a:lstStyle/>
        <a:p>
          <a:endParaRPr lang="fr-FR"/>
        </a:p>
      </dgm:t>
    </dgm:pt>
    <dgm:pt modelId="{48CF223D-E7DD-46CE-8778-AC6367FD1DD5}" type="pres">
      <dgm:prSet presAssocID="{1521FAF7-8032-4CE0-86FB-9F86DDD5436B}" presName="theInnerList" presStyleCnt="0"/>
      <dgm:spPr/>
      <dgm:t>
        <a:bodyPr/>
        <a:lstStyle/>
        <a:p>
          <a:endParaRPr lang="fr-FR"/>
        </a:p>
      </dgm:t>
    </dgm:pt>
    <dgm:pt modelId="{35866B92-1FC0-49A4-8FC1-7C4CEFF80882}" type="pres">
      <dgm:prSet presAssocID="{ECBCCA89-DB42-4C6F-9098-A987563FF13E}" presName="childNode" presStyleLbl="node1" presStyleIdx="0" presStyleCnt="15" custScaleX="146410" custScaleY="146410" custLinFactNeighborX="1748" custLinFactNeighborY="-160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572503E-91B9-4107-B746-6212182BD2EA}" type="pres">
      <dgm:prSet presAssocID="{ECBCCA89-DB42-4C6F-9098-A987563FF13E}" presName="aSpace2" presStyleCnt="0"/>
      <dgm:spPr/>
      <dgm:t>
        <a:bodyPr/>
        <a:lstStyle/>
        <a:p>
          <a:endParaRPr lang="fr-FR"/>
        </a:p>
      </dgm:t>
    </dgm:pt>
    <dgm:pt modelId="{7226B1B4-E4C1-40E1-AACC-E5D8B5E8CA74}" type="pres">
      <dgm:prSet presAssocID="{F0381427-6B51-4984-8253-B6108A59B19C}" presName="childNode" presStyleLbl="node1" presStyleIdx="1" presStyleCnt="15" custScaleX="146410" custScaleY="1464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4CFB08EA-91D9-453B-A786-415411E02292}" type="pres">
      <dgm:prSet presAssocID="{F0381427-6B51-4984-8253-B6108A59B19C}" presName="aSpace2" presStyleCnt="0"/>
      <dgm:spPr/>
      <dgm:t>
        <a:bodyPr/>
        <a:lstStyle/>
        <a:p>
          <a:endParaRPr lang="fr-FR"/>
        </a:p>
      </dgm:t>
    </dgm:pt>
    <dgm:pt modelId="{F0964421-54F8-49C8-88D2-0882CDBDA45A}" type="pres">
      <dgm:prSet presAssocID="{AEA37514-D69E-484A-87D5-DFBE2E256058}" presName="childNode" presStyleLbl="node1" presStyleIdx="2" presStyleCnt="15" custScaleX="146410" custScaleY="1464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362B278-84CE-4C5F-8022-034316F458E9}" type="pres">
      <dgm:prSet presAssocID="{AEA37514-D69E-484A-87D5-DFBE2E256058}" presName="aSpace2" presStyleCnt="0"/>
      <dgm:spPr/>
      <dgm:t>
        <a:bodyPr/>
        <a:lstStyle/>
        <a:p>
          <a:endParaRPr lang="fr-FR"/>
        </a:p>
      </dgm:t>
    </dgm:pt>
    <dgm:pt modelId="{62F22DA7-55B8-4203-ADE0-98FAE936A00E}" type="pres">
      <dgm:prSet presAssocID="{73D094E3-A476-41EE-BF4D-275A5EA7BF21}" presName="childNode" presStyleLbl="node1" presStyleIdx="3" presStyleCnt="15" custScaleX="146410" custScaleY="1464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F2B00D84-A108-4647-95A8-33D434B650B7}" type="pres">
      <dgm:prSet presAssocID="{73D094E3-A476-41EE-BF4D-275A5EA7BF21}" presName="aSpace2" presStyleCnt="0"/>
      <dgm:spPr/>
      <dgm:t>
        <a:bodyPr/>
        <a:lstStyle/>
        <a:p>
          <a:endParaRPr lang="fr-FR"/>
        </a:p>
      </dgm:t>
    </dgm:pt>
    <dgm:pt modelId="{B6C53251-E7D0-4E23-A53D-D175894BE6DE}" type="pres">
      <dgm:prSet presAssocID="{078570AE-E445-40AA-B437-AE33431CD7F2}" presName="childNode" presStyleLbl="node1" presStyleIdx="4" presStyleCnt="15" custScaleX="146410" custScaleY="1464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C993040-0A3B-4A9B-8F36-5A9866609EBA}" type="pres">
      <dgm:prSet presAssocID="{1521FAF7-8032-4CE0-86FB-9F86DDD5436B}" presName="aSpace" presStyleCnt="0"/>
      <dgm:spPr/>
      <dgm:t>
        <a:bodyPr/>
        <a:lstStyle/>
        <a:p>
          <a:endParaRPr lang="fr-FR"/>
        </a:p>
      </dgm:t>
    </dgm:pt>
    <dgm:pt modelId="{1FDF79AA-6E91-4DB7-9BD8-AB04DF3D87C7}" type="pres">
      <dgm:prSet presAssocID="{13BB5493-4CF6-40EB-83F5-47FB52CC8390}" presName="compNode" presStyleCnt="0"/>
      <dgm:spPr/>
      <dgm:t>
        <a:bodyPr/>
        <a:lstStyle/>
        <a:p>
          <a:endParaRPr lang="fr-FR"/>
        </a:p>
      </dgm:t>
    </dgm:pt>
    <dgm:pt modelId="{6D6FA064-350B-488D-B708-2CDB7BA25D3F}" type="pres">
      <dgm:prSet presAssocID="{13BB5493-4CF6-40EB-83F5-47FB52CC8390}" presName="aNode" presStyleLbl="bgShp" presStyleIdx="1" presStyleCnt="3" custScaleX="8596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999D298-D041-4BB2-990A-95C213FE04F6}" type="pres">
      <dgm:prSet presAssocID="{13BB5493-4CF6-40EB-83F5-47FB52CC8390}" presName="textNode" presStyleLbl="bgShp" presStyleIdx="1" presStyleCnt="3"/>
      <dgm:spPr/>
      <dgm:t>
        <a:bodyPr/>
        <a:lstStyle/>
        <a:p>
          <a:endParaRPr lang="fr-FR"/>
        </a:p>
      </dgm:t>
    </dgm:pt>
    <dgm:pt modelId="{E757E0BA-BAFF-4F00-A870-B06B7721447F}" type="pres">
      <dgm:prSet presAssocID="{13BB5493-4CF6-40EB-83F5-47FB52CC8390}" presName="compChildNode" presStyleCnt="0"/>
      <dgm:spPr/>
      <dgm:t>
        <a:bodyPr/>
        <a:lstStyle/>
        <a:p>
          <a:endParaRPr lang="fr-FR"/>
        </a:p>
      </dgm:t>
    </dgm:pt>
    <dgm:pt modelId="{3316797F-D406-4063-B593-A31CB3CB33EA}" type="pres">
      <dgm:prSet presAssocID="{13BB5493-4CF6-40EB-83F5-47FB52CC8390}" presName="theInnerList" presStyleCnt="0"/>
      <dgm:spPr/>
      <dgm:t>
        <a:bodyPr/>
        <a:lstStyle/>
        <a:p>
          <a:endParaRPr lang="fr-FR"/>
        </a:p>
      </dgm:t>
    </dgm:pt>
    <dgm:pt modelId="{CC946B57-A377-4894-B097-1A00F7657042}" type="pres">
      <dgm:prSet presAssocID="{71EA052C-D1AD-4EF5-8C90-DD3C8F13180C}" presName="childNode" presStyleLbl="node1" presStyleIdx="5" presStyleCnt="15" custScaleX="110000" custScaleY="109511" custLinFactNeighborX="-1916" custLinFactNeighborY="-1282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DE162B02-FEDE-43CF-BE9F-6FFAD38EB9F8}" type="pres">
      <dgm:prSet presAssocID="{71EA052C-D1AD-4EF5-8C90-DD3C8F13180C}" presName="aSpace2" presStyleCnt="0"/>
      <dgm:spPr/>
      <dgm:t>
        <a:bodyPr/>
        <a:lstStyle/>
        <a:p>
          <a:endParaRPr lang="fr-FR"/>
        </a:p>
      </dgm:t>
    </dgm:pt>
    <dgm:pt modelId="{51149D23-ACDA-4D97-9E2C-DBB5BE2E2551}" type="pres">
      <dgm:prSet presAssocID="{EC121B6C-7087-4ABF-891D-A031FE2CEE1F}" presName="childNode" presStyleLbl="node1" presStyleIdx="6" presStyleCnt="15" custScaleX="110000" custScaleY="11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989218D5-23B7-4691-90DE-AF3AE43AADDC}" type="pres">
      <dgm:prSet presAssocID="{EC121B6C-7087-4ABF-891D-A031FE2CEE1F}" presName="aSpace2" presStyleCnt="0"/>
      <dgm:spPr/>
      <dgm:t>
        <a:bodyPr/>
        <a:lstStyle/>
        <a:p>
          <a:endParaRPr lang="fr-FR"/>
        </a:p>
      </dgm:t>
    </dgm:pt>
    <dgm:pt modelId="{6F86765E-C8C6-4E5E-AC7C-34230781E559}" type="pres">
      <dgm:prSet presAssocID="{A8FA8C58-9D88-43DF-9870-B220C060E452}" presName="childNode" presStyleLbl="node1" presStyleIdx="7" presStyleCnt="15" custScaleX="110000" custScaleY="11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6C26646-DA53-4FF7-90D0-33F5E16A3E26}" type="pres">
      <dgm:prSet presAssocID="{A8FA8C58-9D88-43DF-9870-B220C060E452}" presName="aSpace2" presStyleCnt="0"/>
      <dgm:spPr/>
      <dgm:t>
        <a:bodyPr/>
        <a:lstStyle/>
        <a:p>
          <a:endParaRPr lang="fr-FR"/>
        </a:p>
      </dgm:t>
    </dgm:pt>
    <dgm:pt modelId="{2F727D3F-A4D0-4728-AE67-9B4B0310D464}" type="pres">
      <dgm:prSet presAssocID="{A0497325-00C7-4CC1-85B5-ABC03EF25B0C}" presName="childNode" presStyleLbl="node1" presStyleIdx="8" presStyleCnt="15" custScaleX="110000" custScaleY="11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C52E2FC1-917B-467A-87E2-BBF5B52397F0}" type="pres">
      <dgm:prSet presAssocID="{A0497325-00C7-4CC1-85B5-ABC03EF25B0C}" presName="aSpace2" presStyleCnt="0"/>
      <dgm:spPr/>
      <dgm:t>
        <a:bodyPr/>
        <a:lstStyle/>
        <a:p>
          <a:endParaRPr lang="fr-FR"/>
        </a:p>
      </dgm:t>
    </dgm:pt>
    <dgm:pt modelId="{74DBC811-A375-4221-BF20-54AC3FEBC685}" type="pres">
      <dgm:prSet presAssocID="{1934DF6B-FE02-4037-83D4-3EDAAE0BF154}" presName="childNode" presStyleLbl="node1" presStyleIdx="9" presStyleCnt="15" custScaleX="110000" custScaleY="11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1C30B528-9378-4E97-B045-D6092C791A86}" type="pres">
      <dgm:prSet presAssocID="{13BB5493-4CF6-40EB-83F5-47FB52CC8390}" presName="aSpace" presStyleCnt="0"/>
      <dgm:spPr/>
      <dgm:t>
        <a:bodyPr/>
        <a:lstStyle/>
        <a:p>
          <a:endParaRPr lang="fr-FR"/>
        </a:p>
      </dgm:t>
    </dgm:pt>
    <dgm:pt modelId="{8BD10F07-635F-45CD-BECA-4DB0F1392A53}" type="pres">
      <dgm:prSet presAssocID="{2F2A1355-5B14-4C0D-8BC7-A7072450FBE4}" presName="compNode" presStyleCnt="0"/>
      <dgm:spPr/>
      <dgm:t>
        <a:bodyPr/>
        <a:lstStyle/>
        <a:p>
          <a:endParaRPr lang="fr-FR"/>
        </a:p>
      </dgm:t>
    </dgm:pt>
    <dgm:pt modelId="{5A969389-7D80-4286-90CF-F8D323AA1844}" type="pres">
      <dgm:prSet presAssocID="{2F2A1355-5B14-4C0D-8BC7-A7072450FBE4}" presName="aNode" presStyleLbl="bgShp" presStyleIdx="2" presStyleCnt="3" custLinFactNeighborY="208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6323336E-A212-48A4-8804-3FA700C6FB52}" type="pres">
      <dgm:prSet presAssocID="{2F2A1355-5B14-4C0D-8BC7-A7072450FBE4}" presName="textNode" presStyleLbl="bgShp" presStyleIdx="2" presStyleCnt="3"/>
      <dgm:spPr/>
      <dgm:t>
        <a:bodyPr/>
        <a:lstStyle/>
        <a:p>
          <a:endParaRPr lang="fr-FR"/>
        </a:p>
      </dgm:t>
    </dgm:pt>
    <dgm:pt modelId="{A833BFB0-2496-490D-B86A-B79290980059}" type="pres">
      <dgm:prSet presAssocID="{2F2A1355-5B14-4C0D-8BC7-A7072450FBE4}" presName="compChildNode" presStyleCnt="0"/>
      <dgm:spPr/>
      <dgm:t>
        <a:bodyPr/>
        <a:lstStyle/>
        <a:p>
          <a:endParaRPr lang="fr-FR"/>
        </a:p>
      </dgm:t>
    </dgm:pt>
    <dgm:pt modelId="{BBE1B72A-359C-4882-B616-16E40C2A0B0E}" type="pres">
      <dgm:prSet presAssocID="{2F2A1355-5B14-4C0D-8BC7-A7072450FBE4}" presName="theInnerList" presStyleCnt="0"/>
      <dgm:spPr/>
      <dgm:t>
        <a:bodyPr/>
        <a:lstStyle/>
        <a:p>
          <a:endParaRPr lang="fr-FR"/>
        </a:p>
      </dgm:t>
    </dgm:pt>
    <dgm:pt modelId="{2AF28035-FD32-4AEA-A0DE-10B1EF8D90C3}" type="pres">
      <dgm:prSet presAssocID="{3FB8B54C-62C8-4D69-9E12-9091D1DDA8DB}" presName="childNode" presStyleLbl="node1" presStyleIdx="10" presStyleCnt="15" custScaleX="110000" custScaleY="11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EDE867E3-439F-488E-AFE1-AE571A036F36}" type="pres">
      <dgm:prSet presAssocID="{3FB8B54C-62C8-4D69-9E12-9091D1DDA8DB}" presName="aSpace2" presStyleCnt="0"/>
      <dgm:spPr/>
      <dgm:t>
        <a:bodyPr/>
        <a:lstStyle/>
        <a:p>
          <a:endParaRPr lang="fr-FR"/>
        </a:p>
      </dgm:t>
    </dgm:pt>
    <dgm:pt modelId="{86743A19-6408-43AB-80EC-D46053D5FD28}" type="pres">
      <dgm:prSet presAssocID="{AEADB1B7-1EC2-4F5E-A562-2491DC8F1DBB}" presName="childNode" presStyleLbl="node1" presStyleIdx="11" presStyleCnt="15" custScaleX="110000" custScaleY="11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EDC1690E-B744-4F8B-8F01-93B7732ACA39}" type="pres">
      <dgm:prSet presAssocID="{AEADB1B7-1EC2-4F5E-A562-2491DC8F1DBB}" presName="aSpace2" presStyleCnt="0"/>
      <dgm:spPr/>
      <dgm:t>
        <a:bodyPr/>
        <a:lstStyle/>
        <a:p>
          <a:endParaRPr lang="fr-FR"/>
        </a:p>
      </dgm:t>
    </dgm:pt>
    <dgm:pt modelId="{E57F6B81-0F7A-46BC-9ABD-58306CA1863E}" type="pres">
      <dgm:prSet presAssocID="{BDD6CE1A-2CA3-4676-980D-8472C14EF45B}" presName="childNode" presStyleLbl="node1" presStyleIdx="12" presStyleCnt="15" custScaleX="110000" custScaleY="11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548FF738-C9D2-421B-BD30-C160D2D11D6C}" type="pres">
      <dgm:prSet presAssocID="{BDD6CE1A-2CA3-4676-980D-8472C14EF45B}" presName="aSpace2" presStyleCnt="0"/>
      <dgm:spPr/>
      <dgm:t>
        <a:bodyPr/>
        <a:lstStyle/>
        <a:p>
          <a:endParaRPr lang="fr-FR"/>
        </a:p>
      </dgm:t>
    </dgm:pt>
    <dgm:pt modelId="{E575031B-F0C4-4A60-AB56-269660E679DC}" type="pres">
      <dgm:prSet presAssocID="{91E7370D-4AC7-4ECE-8578-4465975E5E9D}" presName="childNode" presStyleLbl="node1" presStyleIdx="13" presStyleCnt="15" custScaleX="110000" custScaleY="11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EE602F7-90A4-4755-B511-40AECA54E146}" type="pres">
      <dgm:prSet presAssocID="{91E7370D-4AC7-4ECE-8578-4465975E5E9D}" presName="aSpace2" presStyleCnt="0"/>
      <dgm:spPr/>
      <dgm:t>
        <a:bodyPr/>
        <a:lstStyle/>
        <a:p>
          <a:endParaRPr lang="fr-FR"/>
        </a:p>
      </dgm:t>
    </dgm:pt>
    <dgm:pt modelId="{3591471A-9C1E-4340-8A54-F68E775AF427}" type="pres">
      <dgm:prSet presAssocID="{0F1DE89D-F288-4B2C-813F-790585AACD05}" presName="childNode" presStyleLbl="node1" presStyleIdx="14" presStyleCnt="15" custScaleX="110000" custScaleY="1100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</dgm:ptLst>
  <dgm:cxnLst>
    <dgm:cxn modelId="{45912405-8EF6-4669-8482-5A1C7F5C4DA4}" type="presOf" srcId="{A0497325-00C7-4CC1-85B5-ABC03EF25B0C}" destId="{2F727D3F-A4D0-4728-AE67-9B4B0310D464}" srcOrd="0" destOrd="0" presId="urn:microsoft.com/office/officeart/2005/8/layout/lProcess2"/>
    <dgm:cxn modelId="{1EBBEF03-50ED-40CA-BD55-3D7BECFAAB80}" srcId="{13BB5493-4CF6-40EB-83F5-47FB52CC8390}" destId="{EC121B6C-7087-4ABF-891D-A031FE2CEE1F}" srcOrd="1" destOrd="0" parTransId="{22CBE9C8-6DA6-4693-B6A7-661315BE4430}" sibTransId="{9B9B9396-BA23-4863-A364-F1A2669083A1}"/>
    <dgm:cxn modelId="{957F5CD3-ACF6-4BB1-9F69-8D97C682DCA4}" srcId="{2F2A1355-5B14-4C0D-8BC7-A7072450FBE4}" destId="{91E7370D-4AC7-4ECE-8578-4465975E5E9D}" srcOrd="3" destOrd="0" parTransId="{9257E679-7FD7-4B3B-8C34-CE25E52AF2AE}" sibTransId="{283F7224-9FE2-49C5-A4FF-1B8D722A4606}"/>
    <dgm:cxn modelId="{5151EA3C-3591-4EF3-BD21-510A3514497C}" type="presOf" srcId="{3FB8B54C-62C8-4D69-9E12-9091D1DDA8DB}" destId="{2AF28035-FD32-4AEA-A0DE-10B1EF8D90C3}" srcOrd="0" destOrd="0" presId="urn:microsoft.com/office/officeart/2005/8/layout/lProcess2"/>
    <dgm:cxn modelId="{D2C9DD21-C1E8-496F-98B5-A10F41D3CE25}" type="presOf" srcId="{EC121B6C-7087-4ABF-891D-A031FE2CEE1F}" destId="{51149D23-ACDA-4D97-9E2C-DBB5BE2E2551}" srcOrd="0" destOrd="0" presId="urn:microsoft.com/office/officeart/2005/8/layout/lProcess2"/>
    <dgm:cxn modelId="{5A28C162-3A87-4552-997E-D3B98B051C3F}" srcId="{1521FAF7-8032-4CE0-86FB-9F86DDD5436B}" destId="{AEA37514-D69E-484A-87D5-DFBE2E256058}" srcOrd="2" destOrd="0" parTransId="{32E9EAC9-B346-4404-8FCF-1A0D8612F260}" sibTransId="{4357F095-DE1C-4CE3-9DD5-03B9656DD4A3}"/>
    <dgm:cxn modelId="{4099B81C-1647-4925-B46B-A5533FFCC0A6}" type="presOf" srcId="{AEA37514-D69E-484A-87D5-DFBE2E256058}" destId="{F0964421-54F8-49C8-88D2-0882CDBDA45A}" srcOrd="0" destOrd="0" presId="urn:microsoft.com/office/officeart/2005/8/layout/lProcess2"/>
    <dgm:cxn modelId="{B13A7AF9-BA63-4B94-AA8F-B608E480B9D8}" srcId="{2F2A1355-5B14-4C0D-8BC7-A7072450FBE4}" destId="{3FB8B54C-62C8-4D69-9E12-9091D1DDA8DB}" srcOrd="0" destOrd="0" parTransId="{AF27E8B0-1980-49B2-80B2-1BDC7ADFB462}" sibTransId="{2D618C3F-C08E-4054-BA39-000990CB5934}"/>
    <dgm:cxn modelId="{CA29E3E3-6273-458D-AFF7-13210F64A430}" srcId="{13BB5493-4CF6-40EB-83F5-47FB52CC8390}" destId="{71EA052C-D1AD-4EF5-8C90-DD3C8F13180C}" srcOrd="0" destOrd="0" parTransId="{EF0D8B8B-4A7B-49FD-8E29-0ECD6A34FB96}" sibTransId="{537A878D-B928-4012-A0A1-98E00A6A6428}"/>
    <dgm:cxn modelId="{7171C9D0-E347-4A62-B3E3-BE2B85C62CFB}" type="presOf" srcId="{73D094E3-A476-41EE-BF4D-275A5EA7BF21}" destId="{62F22DA7-55B8-4203-ADE0-98FAE936A00E}" srcOrd="0" destOrd="0" presId="urn:microsoft.com/office/officeart/2005/8/layout/lProcess2"/>
    <dgm:cxn modelId="{DE1F35E0-FAE1-4CCE-829F-E529E37F92AC}" type="presOf" srcId="{AEADB1B7-1EC2-4F5E-A562-2491DC8F1DBB}" destId="{86743A19-6408-43AB-80EC-D46053D5FD28}" srcOrd="0" destOrd="0" presId="urn:microsoft.com/office/officeart/2005/8/layout/lProcess2"/>
    <dgm:cxn modelId="{C2A40559-B6DF-47A0-B06D-BEB61C8D525E}" type="presOf" srcId="{A8FA8C58-9D88-43DF-9870-B220C060E452}" destId="{6F86765E-C8C6-4E5E-AC7C-34230781E559}" srcOrd="0" destOrd="0" presId="urn:microsoft.com/office/officeart/2005/8/layout/lProcess2"/>
    <dgm:cxn modelId="{3583A647-122E-427C-9474-DFCE0EB7FEE2}" type="presOf" srcId="{BDD6CE1A-2CA3-4676-980D-8472C14EF45B}" destId="{E57F6B81-0F7A-46BC-9ABD-58306CA1863E}" srcOrd="0" destOrd="0" presId="urn:microsoft.com/office/officeart/2005/8/layout/lProcess2"/>
    <dgm:cxn modelId="{30D18C6E-0A13-402C-B46D-0E666CE7BB85}" srcId="{2F2A1355-5B14-4C0D-8BC7-A7072450FBE4}" destId="{BDD6CE1A-2CA3-4676-980D-8472C14EF45B}" srcOrd="2" destOrd="0" parTransId="{961A3763-82FE-4AC0-9545-BD2156A5AF1E}" sibTransId="{11A8EC98-733E-4152-9C69-4D870D3AFEAD}"/>
    <dgm:cxn modelId="{D70FCAF7-AFCD-4B56-BA4C-69D406B7B1CD}" srcId="{1521FAF7-8032-4CE0-86FB-9F86DDD5436B}" destId="{078570AE-E445-40AA-B437-AE33431CD7F2}" srcOrd="4" destOrd="0" parTransId="{9F6693D8-D41B-4EAC-A692-7C1BD7D6AE50}" sibTransId="{B4768C23-52F8-4DFB-A2DA-EA36C4461491}"/>
    <dgm:cxn modelId="{02C377D7-E2EA-49E8-AB82-29300077B8C7}" srcId="{13BB5493-4CF6-40EB-83F5-47FB52CC8390}" destId="{1934DF6B-FE02-4037-83D4-3EDAAE0BF154}" srcOrd="4" destOrd="0" parTransId="{8FEECD2D-51E5-429D-BFBF-71D0B71CAC37}" sibTransId="{D4C762BB-E6FF-4199-A8AD-2983070E6DE6}"/>
    <dgm:cxn modelId="{89694F66-F321-42D1-8F3C-35D2A8731804}" type="presOf" srcId="{1521FAF7-8032-4CE0-86FB-9F86DDD5436B}" destId="{EF8D3DBE-7DBE-4310-BBEE-17419B8A6C32}" srcOrd="1" destOrd="0" presId="urn:microsoft.com/office/officeart/2005/8/layout/lProcess2"/>
    <dgm:cxn modelId="{5C4B7FF6-D239-4DD0-9872-8E1F663766BE}" type="presOf" srcId="{0F1DE89D-F288-4B2C-813F-790585AACD05}" destId="{3591471A-9C1E-4340-8A54-F68E775AF427}" srcOrd="0" destOrd="0" presId="urn:microsoft.com/office/officeart/2005/8/layout/lProcess2"/>
    <dgm:cxn modelId="{621D1918-DF07-40B6-8446-CDB8761C8AB8}" type="presOf" srcId="{40B1BE5F-2491-4BF9-8726-3776D6F6F88C}" destId="{1086F318-73FC-4C3F-84E5-E31CF97FE884}" srcOrd="0" destOrd="0" presId="urn:microsoft.com/office/officeart/2005/8/layout/lProcess2"/>
    <dgm:cxn modelId="{13B767F2-1FE3-4693-B67A-83317A18543A}" type="presOf" srcId="{1934DF6B-FE02-4037-83D4-3EDAAE0BF154}" destId="{74DBC811-A375-4221-BF20-54AC3FEBC685}" srcOrd="0" destOrd="0" presId="urn:microsoft.com/office/officeart/2005/8/layout/lProcess2"/>
    <dgm:cxn modelId="{8925E872-5B87-4FD1-BB6C-6223D4C832D9}" srcId="{40B1BE5F-2491-4BF9-8726-3776D6F6F88C}" destId="{1521FAF7-8032-4CE0-86FB-9F86DDD5436B}" srcOrd="0" destOrd="0" parTransId="{E9CE5330-12B2-47EE-A3D4-5F34644F7450}" sibTransId="{E7DE839C-A43C-48A5-ADC7-14A980397CBE}"/>
    <dgm:cxn modelId="{4FE07D71-CD34-4B52-BE2D-530CFC271AF3}" type="presOf" srcId="{ECBCCA89-DB42-4C6F-9098-A987563FF13E}" destId="{35866B92-1FC0-49A4-8FC1-7C4CEFF80882}" srcOrd="0" destOrd="0" presId="urn:microsoft.com/office/officeart/2005/8/layout/lProcess2"/>
    <dgm:cxn modelId="{8CD7136C-86A0-48AF-852F-AACFB680E6A4}" srcId="{13BB5493-4CF6-40EB-83F5-47FB52CC8390}" destId="{A0497325-00C7-4CC1-85B5-ABC03EF25B0C}" srcOrd="3" destOrd="0" parTransId="{CCB54705-8710-4B68-B8A6-67CBDDA43C0B}" sibTransId="{AC9FF0FD-A130-4A4E-8A26-8209046032FE}"/>
    <dgm:cxn modelId="{38ACF3A3-792A-42B5-86BB-34616A59A22F}" srcId="{40B1BE5F-2491-4BF9-8726-3776D6F6F88C}" destId="{13BB5493-4CF6-40EB-83F5-47FB52CC8390}" srcOrd="1" destOrd="0" parTransId="{A82C3293-F04F-40DC-B7D4-514922E50AEC}" sibTransId="{81DA1106-8333-4274-90E9-D1805F395078}"/>
    <dgm:cxn modelId="{A1E7A7A7-A8D0-41AD-87BD-62B5FD99685D}" srcId="{13BB5493-4CF6-40EB-83F5-47FB52CC8390}" destId="{A8FA8C58-9D88-43DF-9870-B220C060E452}" srcOrd="2" destOrd="0" parTransId="{B85FDCAC-FC4B-43A7-B611-518ED7737AF9}" sibTransId="{C8AA936A-6EFC-418C-8A7A-14F08C246490}"/>
    <dgm:cxn modelId="{DA514D91-F8A0-46AC-A0AB-B8F21E7E918A}" srcId="{1521FAF7-8032-4CE0-86FB-9F86DDD5436B}" destId="{F0381427-6B51-4984-8253-B6108A59B19C}" srcOrd="1" destOrd="0" parTransId="{A846F094-E488-4549-A656-622E4F2BA32F}" sibTransId="{137DFE5B-FE4D-4F1D-AC79-17DE4B34F53C}"/>
    <dgm:cxn modelId="{AD72BCF2-AEA9-4496-BA9B-D5B2DA4CCB1C}" srcId="{2F2A1355-5B14-4C0D-8BC7-A7072450FBE4}" destId="{AEADB1B7-1EC2-4F5E-A562-2491DC8F1DBB}" srcOrd="1" destOrd="0" parTransId="{3B07EB5D-6820-4AF7-A88F-27BA4A0BEE94}" sibTransId="{C2CE6671-DCB9-4CA0-88BD-7814FEF9FAF8}"/>
    <dgm:cxn modelId="{78BEBC7B-6BF8-4023-A259-6CE323CDC242}" srcId="{1521FAF7-8032-4CE0-86FB-9F86DDD5436B}" destId="{ECBCCA89-DB42-4C6F-9098-A987563FF13E}" srcOrd="0" destOrd="0" parTransId="{E909418D-74E8-458D-A401-96D5DBEDD81F}" sibTransId="{FFA7C0C9-A13C-4709-8197-711E46300301}"/>
    <dgm:cxn modelId="{1417127C-684E-44C3-8900-C82A1273450F}" srcId="{2F2A1355-5B14-4C0D-8BC7-A7072450FBE4}" destId="{0F1DE89D-F288-4B2C-813F-790585AACD05}" srcOrd="4" destOrd="0" parTransId="{F9A2DB6E-E647-4CD4-869F-091E58C65067}" sibTransId="{A9C1D235-B235-4508-BCF2-CCBEE45926E8}"/>
    <dgm:cxn modelId="{1EA2866C-6F1F-4B93-BEDE-2F3CDA940868}" type="presOf" srcId="{2F2A1355-5B14-4C0D-8BC7-A7072450FBE4}" destId="{6323336E-A212-48A4-8804-3FA700C6FB52}" srcOrd="1" destOrd="0" presId="urn:microsoft.com/office/officeart/2005/8/layout/lProcess2"/>
    <dgm:cxn modelId="{E18C8562-7BB4-4212-BDEE-1D6CA72F009A}" type="presOf" srcId="{13BB5493-4CF6-40EB-83F5-47FB52CC8390}" destId="{A999D298-D041-4BB2-990A-95C213FE04F6}" srcOrd="1" destOrd="0" presId="urn:microsoft.com/office/officeart/2005/8/layout/lProcess2"/>
    <dgm:cxn modelId="{3A6D52BD-A7C9-4A93-A7C2-31DFB64EC960}" type="presOf" srcId="{13BB5493-4CF6-40EB-83F5-47FB52CC8390}" destId="{6D6FA064-350B-488D-B708-2CDB7BA25D3F}" srcOrd="0" destOrd="0" presId="urn:microsoft.com/office/officeart/2005/8/layout/lProcess2"/>
    <dgm:cxn modelId="{742973DA-FC1B-4B64-94BE-0185C016DE36}" type="presOf" srcId="{2F2A1355-5B14-4C0D-8BC7-A7072450FBE4}" destId="{5A969389-7D80-4286-90CF-F8D323AA1844}" srcOrd="0" destOrd="0" presId="urn:microsoft.com/office/officeart/2005/8/layout/lProcess2"/>
    <dgm:cxn modelId="{00E1C727-A765-4A11-9FB1-9A61DDC79158}" srcId="{40B1BE5F-2491-4BF9-8726-3776D6F6F88C}" destId="{2F2A1355-5B14-4C0D-8BC7-A7072450FBE4}" srcOrd="2" destOrd="0" parTransId="{D98DC3B1-8827-4761-9D5F-536441515B4D}" sibTransId="{105D866B-C410-4530-BA5F-7B4F58E52046}"/>
    <dgm:cxn modelId="{569310BB-24D0-4A91-ABC9-0A158FACC110}" srcId="{1521FAF7-8032-4CE0-86FB-9F86DDD5436B}" destId="{73D094E3-A476-41EE-BF4D-275A5EA7BF21}" srcOrd="3" destOrd="0" parTransId="{DC32C613-E290-4178-917F-9CA80D7D260D}" sibTransId="{E1823B98-9644-42BC-8D5E-20C2C9EFC058}"/>
    <dgm:cxn modelId="{0D1D270D-2B73-4AF1-B522-04AA56805E94}" type="presOf" srcId="{F0381427-6B51-4984-8253-B6108A59B19C}" destId="{7226B1B4-E4C1-40E1-AACC-E5D8B5E8CA74}" srcOrd="0" destOrd="0" presId="urn:microsoft.com/office/officeart/2005/8/layout/lProcess2"/>
    <dgm:cxn modelId="{E0CCA9F5-ED92-42E9-BC47-BEC295D1B15C}" type="presOf" srcId="{1521FAF7-8032-4CE0-86FB-9F86DDD5436B}" destId="{E5C2B591-1173-4F9A-8A3B-D436F7DC8789}" srcOrd="0" destOrd="0" presId="urn:microsoft.com/office/officeart/2005/8/layout/lProcess2"/>
    <dgm:cxn modelId="{9145C4C1-E9C3-4B50-AA85-62BE7BCBE950}" type="presOf" srcId="{91E7370D-4AC7-4ECE-8578-4465975E5E9D}" destId="{E575031B-F0C4-4A60-AB56-269660E679DC}" srcOrd="0" destOrd="0" presId="urn:microsoft.com/office/officeart/2005/8/layout/lProcess2"/>
    <dgm:cxn modelId="{A2E470A3-E82A-4FFC-86E4-7040D6292752}" type="presOf" srcId="{078570AE-E445-40AA-B437-AE33431CD7F2}" destId="{B6C53251-E7D0-4E23-A53D-D175894BE6DE}" srcOrd="0" destOrd="0" presId="urn:microsoft.com/office/officeart/2005/8/layout/lProcess2"/>
    <dgm:cxn modelId="{93ED5DC4-88E8-46D4-A32E-CD44D328C742}" type="presOf" srcId="{71EA052C-D1AD-4EF5-8C90-DD3C8F13180C}" destId="{CC946B57-A377-4894-B097-1A00F7657042}" srcOrd="0" destOrd="0" presId="urn:microsoft.com/office/officeart/2005/8/layout/lProcess2"/>
    <dgm:cxn modelId="{F88335CE-E75D-4E19-89CA-A0649CE0D3B1}" type="presParOf" srcId="{1086F318-73FC-4C3F-84E5-E31CF97FE884}" destId="{71A2ED53-3100-42C0-B6C2-C7C8FEB7C1FF}" srcOrd="0" destOrd="0" presId="urn:microsoft.com/office/officeart/2005/8/layout/lProcess2"/>
    <dgm:cxn modelId="{E748DE3B-A262-40D5-8098-47DA7D124E75}" type="presParOf" srcId="{71A2ED53-3100-42C0-B6C2-C7C8FEB7C1FF}" destId="{E5C2B591-1173-4F9A-8A3B-D436F7DC8789}" srcOrd="0" destOrd="0" presId="urn:microsoft.com/office/officeart/2005/8/layout/lProcess2"/>
    <dgm:cxn modelId="{E2154699-1A39-40B8-B918-60F4287944B9}" type="presParOf" srcId="{71A2ED53-3100-42C0-B6C2-C7C8FEB7C1FF}" destId="{EF8D3DBE-7DBE-4310-BBEE-17419B8A6C32}" srcOrd="1" destOrd="0" presId="urn:microsoft.com/office/officeart/2005/8/layout/lProcess2"/>
    <dgm:cxn modelId="{88BB9766-118C-4CE5-8C34-7E5C17AB8B8A}" type="presParOf" srcId="{71A2ED53-3100-42C0-B6C2-C7C8FEB7C1FF}" destId="{0CAAE101-3DD5-4789-8F92-AA176F58A15D}" srcOrd="2" destOrd="0" presId="urn:microsoft.com/office/officeart/2005/8/layout/lProcess2"/>
    <dgm:cxn modelId="{69A1A791-6B8E-4402-AA93-50249C34AA85}" type="presParOf" srcId="{0CAAE101-3DD5-4789-8F92-AA176F58A15D}" destId="{48CF223D-E7DD-46CE-8778-AC6367FD1DD5}" srcOrd="0" destOrd="0" presId="urn:microsoft.com/office/officeart/2005/8/layout/lProcess2"/>
    <dgm:cxn modelId="{73681991-0EA6-44E5-AF11-B7EE75AA3A74}" type="presParOf" srcId="{48CF223D-E7DD-46CE-8778-AC6367FD1DD5}" destId="{35866B92-1FC0-49A4-8FC1-7C4CEFF80882}" srcOrd="0" destOrd="0" presId="urn:microsoft.com/office/officeart/2005/8/layout/lProcess2"/>
    <dgm:cxn modelId="{68F1ADBA-AF12-41D3-B1F2-5BA31F7C36F4}" type="presParOf" srcId="{48CF223D-E7DD-46CE-8778-AC6367FD1DD5}" destId="{A572503E-91B9-4107-B746-6212182BD2EA}" srcOrd="1" destOrd="0" presId="urn:microsoft.com/office/officeart/2005/8/layout/lProcess2"/>
    <dgm:cxn modelId="{7CA8B325-198C-4C9E-8604-066611C00ADA}" type="presParOf" srcId="{48CF223D-E7DD-46CE-8778-AC6367FD1DD5}" destId="{7226B1B4-E4C1-40E1-AACC-E5D8B5E8CA74}" srcOrd="2" destOrd="0" presId="urn:microsoft.com/office/officeart/2005/8/layout/lProcess2"/>
    <dgm:cxn modelId="{1473710A-D652-43A6-BF09-D70160CEAB9E}" type="presParOf" srcId="{48CF223D-E7DD-46CE-8778-AC6367FD1DD5}" destId="{4CFB08EA-91D9-453B-A786-415411E02292}" srcOrd="3" destOrd="0" presId="urn:microsoft.com/office/officeart/2005/8/layout/lProcess2"/>
    <dgm:cxn modelId="{CC18E8FA-3F69-4488-8991-7493FA8F5626}" type="presParOf" srcId="{48CF223D-E7DD-46CE-8778-AC6367FD1DD5}" destId="{F0964421-54F8-49C8-88D2-0882CDBDA45A}" srcOrd="4" destOrd="0" presId="urn:microsoft.com/office/officeart/2005/8/layout/lProcess2"/>
    <dgm:cxn modelId="{1827B8B5-3608-42E5-8DFD-97B749212A59}" type="presParOf" srcId="{48CF223D-E7DD-46CE-8778-AC6367FD1DD5}" destId="{8362B278-84CE-4C5F-8022-034316F458E9}" srcOrd="5" destOrd="0" presId="urn:microsoft.com/office/officeart/2005/8/layout/lProcess2"/>
    <dgm:cxn modelId="{1FDD1FAA-8BE8-434B-881F-FE13995237A0}" type="presParOf" srcId="{48CF223D-E7DD-46CE-8778-AC6367FD1DD5}" destId="{62F22DA7-55B8-4203-ADE0-98FAE936A00E}" srcOrd="6" destOrd="0" presId="urn:microsoft.com/office/officeart/2005/8/layout/lProcess2"/>
    <dgm:cxn modelId="{C9B230DA-72C2-4200-A103-38531C584C3C}" type="presParOf" srcId="{48CF223D-E7DD-46CE-8778-AC6367FD1DD5}" destId="{F2B00D84-A108-4647-95A8-33D434B650B7}" srcOrd="7" destOrd="0" presId="urn:microsoft.com/office/officeart/2005/8/layout/lProcess2"/>
    <dgm:cxn modelId="{AC90D229-3906-4105-9573-2706E12669D0}" type="presParOf" srcId="{48CF223D-E7DD-46CE-8778-AC6367FD1DD5}" destId="{B6C53251-E7D0-4E23-A53D-D175894BE6DE}" srcOrd="8" destOrd="0" presId="urn:microsoft.com/office/officeart/2005/8/layout/lProcess2"/>
    <dgm:cxn modelId="{F050EDC8-FFA9-48F2-BEE0-02EF630BB0DD}" type="presParOf" srcId="{1086F318-73FC-4C3F-84E5-E31CF97FE884}" destId="{8C993040-0A3B-4A9B-8F36-5A9866609EBA}" srcOrd="1" destOrd="0" presId="urn:microsoft.com/office/officeart/2005/8/layout/lProcess2"/>
    <dgm:cxn modelId="{2D1CE2FE-08F3-4BCE-BAC9-CE12BA6B56C0}" type="presParOf" srcId="{1086F318-73FC-4C3F-84E5-E31CF97FE884}" destId="{1FDF79AA-6E91-4DB7-9BD8-AB04DF3D87C7}" srcOrd="2" destOrd="0" presId="urn:microsoft.com/office/officeart/2005/8/layout/lProcess2"/>
    <dgm:cxn modelId="{548096CA-68B9-4546-A5CF-6FA5133485B0}" type="presParOf" srcId="{1FDF79AA-6E91-4DB7-9BD8-AB04DF3D87C7}" destId="{6D6FA064-350B-488D-B708-2CDB7BA25D3F}" srcOrd="0" destOrd="0" presId="urn:microsoft.com/office/officeart/2005/8/layout/lProcess2"/>
    <dgm:cxn modelId="{F40C4CCE-8A98-44DC-A5DD-1A8688111F4D}" type="presParOf" srcId="{1FDF79AA-6E91-4DB7-9BD8-AB04DF3D87C7}" destId="{A999D298-D041-4BB2-990A-95C213FE04F6}" srcOrd="1" destOrd="0" presId="urn:microsoft.com/office/officeart/2005/8/layout/lProcess2"/>
    <dgm:cxn modelId="{A49E286A-E842-4BB3-8DD7-DE556E5A5CDC}" type="presParOf" srcId="{1FDF79AA-6E91-4DB7-9BD8-AB04DF3D87C7}" destId="{E757E0BA-BAFF-4F00-A870-B06B7721447F}" srcOrd="2" destOrd="0" presId="urn:microsoft.com/office/officeart/2005/8/layout/lProcess2"/>
    <dgm:cxn modelId="{F63409DD-8B4E-4DBE-9C1F-B7CA210CB8DB}" type="presParOf" srcId="{E757E0BA-BAFF-4F00-A870-B06B7721447F}" destId="{3316797F-D406-4063-B593-A31CB3CB33EA}" srcOrd="0" destOrd="0" presId="urn:microsoft.com/office/officeart/2005/8/layout/lProcess2"/>
    <dgm:cxn modelId="{E68FB8A0-1BBD-4C7A-9AFF-08FAC62CB507}" type="presParOf" srcId="{3316797F-D406-4063-B593-A31CB3CB33EA}" destId="{CC946B57-A377-4894-B097-1A00F7657042}" srcOrd="0" destOrd="0" presId="urn:microsoft.com/office/officeart/2005/8/layout/lProcess2"/>
    <dgm:cxn modelId="{B95D6EFE-013C-4C8B-AB53-5FB7555DD9B2}" type="presParOf" srcId="{3316797F-D406-4063-B593-A31CB3CB33EA}" destId="{DE162B02-FEDE-43CF-BE9F-6FFAD38EB9F8}" srcOrd="1" destOrd="0" presId="urn:microsoft.com/office/officeart/2005/8/layout/lProcess2"/>
    <dgm:cxn modelId="{093EA41D-9FF5-4119-A9EF-AED444D5225A}" type="presParOf" srcId="{3316797F-D406-4063-B593-A31CB3CB33EA}" destId="{51149D23-ACDA-4D97-9E2C-DBB5BE2E2551}" srcOrd="2" destOrd="0" presId="urn:microsoft.com/office/officeart/2005/8/layout/lProcess2"/>
    <dgm:cxn modelId="{082657E4-AA0C-464D-815C-10D666C84142}" type="presParOf" srcId="{3316797F-D406-4063-B593-A31CB3CB33EA}" destId="{989218D5-23B7-4691-90DE-AF3AE43AADDC}" srcOrd="3" destOrd="0" presId="urn:microsoft.com/office/officeart/2005/8/layout/lProcess2"/>
    <dgm:cxn modelId="{D013FD8E-F776-4990-8136-D3A6736BD2D6}" type="presParOf" srcId="{3316797F-D406-4063-B593-A31CB3CB33EA}" destId="{6F86765E-C8C6-4E5E-AC7C-34230781E559}" srcOrd="4" destOrd="0" presId="urn:microsoft.com/office/officeart/2005/8/layout/lProcess2"/>
    <dgm:cxn modelId="{F58856E3-51A5-42D4-82A4-0EC9354CB698}" type="presParOf" srcId="{3316797F-D406-4063-B593-A31CB3CB33EA}" destId="{A6C26646-DA53-4FF7-90D0-33F5E16A3E26}" srcOrd="5" destOrd="0" presId="urn:microsoft.com/office/officeart/2005/8/layout/lProcess2"/>
    <dgm:cxn modelId="{6C1CFA40-FAAD-4D54-94F9-AD6FED950172}" type="presParOf" srcId="{3316797F-D406-4063-B593-A31CB3CB33EA}" destId="{2F727D3F-A4D0-4728-AE67-9B4B0310D464}" srcOrd="6" destOrd="0" presId="urn:microsoft.com/office/officeart/2005/8/layout/lProcess2"/>
    <dgm:cxn modelId="{05CF5921-66EC-43FD-AD02-402E67B98A7A}" type="presParOf" srcId="{3316797F-D406-4063-B593-A31CB3CB33EA}" destId="{C52E2FC1-917B-467A-87E2-BBF5B52397F0}" srcOrd="7" destOrd="0" presId="urn:microsoft.com/office/officeart/2005/8/layout/lProcess2"/>
    <dgm:cxn modelId="{BA574196-5795-468F-B308-C8AD7EF5C44D}" type="presParOf" srcId="{3316797F-D406-4063-B593-A31CB3CB33EA}" destId="{74DBC811-A375-4221-BF20-54AC3FEBC685}" srcOrd="8" destOrd="0" presId="urn:microsoft.com/office/officeart/2005/8/layout/lProcess2"/>
    <dgm:cxn modelId="{8DB64173-0C1A-4856-9736-778AC25D3A86}" type="presParOf" srcId="{1086F318-73FC-4C3F-84E5-E31CF97FE884}" destId="{1C30B528-9378-4E97-B045-D6092C791A86}" srcOrd="3" destOrd="0" presId="urn:microsoft.com/office/officeart/2005/8/layout/lProcess2"/>
    <dgm:cxn modelId="{8575AD50-208C-4942-9B1B-AF23572A1F3F}" type="presParOf" srcId="{1086F318-73FC-4C3F-84E5-E31CF97FE884}" destId="{8BD10F07-635F-45CD-BECA-4DB0F1392A53}" srcOrd="4" destOrd="0" presId="urn:microsoft.com/office/officeart/2005/8/layout/lProcess2"/>
    <dgm:cxn modelId="{0E9BDA61-E5C3-4A4A-AC4F-E15C20BD79BE}" type="presParOf" srcId="{8BD10F07-635F-45CD-BECA-4DB0F1392A53}" destId="{5A969389-7D80-4286-90CF-F8D323AA1844}" srcOrd="0" destOrd="0" presId="urn:microsoft.com/office/officeart/2005/8/layout/lProcess2"/>
    <dgm:cxn modelId="{728DBDEF-1FED-4FD5-A697-0D01EEAF371F}" type="presParOf" srcId="{8BD10F07-635F-45CD-BECA-4DB0F1392A53}" destId="{6323336E-A212-48A4-8804-3FA700C6FB52}" srcOrd="1" destOrd="0" presId="urn:microsoft.com/office/officeart/2005/8/layout/lProcess2"/>
    <dgm:cxn modelId="{D9B10EEA-3E3B-42AF-B05F-E7FCA6F6B3BE}" type="presParOf" srcId="{8BD10F07-635F-45CD-BECA-4DB0F1392A53}" destId="{A833BFB0-2496-490D-B86A-B79290980059}" srcOrd="2" destOrd="0" presId="urn:microsoft.com/office/officeart/2005/8/layout/lProcess2"/>
    <dgm:cxn modelId="{B2429B78-7CC7-4AAF-94ED-D871B8A2D383}" type="presParOf" srcId="{A833BFB0-2496-490D-B86A-B79290980059}" destId="{BBE1B72A-359C-4882-B616-16E40C2A0B0E}" srcOrd="0" destOrd="0" presId="urn:microsoft.com/office/officeart/2005/8/layout/lProcess2"/>
    <dgm:cxn modelId="{CBBE8EFE-3B0D-4AC1-88A8-87E0C21B631C}" type="presParOf" srcId="{BBE1B72A-359C-4882-B616-16E40C2A0B0E}" destId="{2AF28035-FD32-4AEA-A0DE-10B1EF8D90C3}" srcOrd="0" destOrd="0" presId="urn:microsoft.com/office/officeart/2005/8/layout/lProcess2"/>
    <dgm:cxn modelId="{7D068667-2431-4A93-B1B5-57B9A02FF6A0}" type="presParOf" srcId="{BBE1B72A-359C-4882-B616-16E40C2A0B0E}" destId="{EDE867E3-439F-488E-AFE1-AE571A036F36}" srcOrd="1" destOrd="0" presId="urn:microsoft.com/office/officeart/2005/8/layout/lProcess2"/>
    <dgm:cxn modelId="{2D0D19F2-5C42-406B-A24F-B377D461396F}" type="presParOf" srcId="{BBE1B72A-359C-4882-B616-16E40C2A0B0E}" destId="{86743A19-6408-43AB-80EC-D46053D5FD28}" srcOrd="2" destOrd="0" presId="urn:microsoft.com/office/officeart/2005/8/layout/lProcess2"/>
    <dgm:cxn modelId="{706DF1CC-E77F-4115-B355-AA06BDB4F803}" type="presParOf" srcId="{BBE1B72A-359C-4882-B616-16E40C2A0B0E}" destId="{EDC1690E-B744-4F8B-8F01-93B7732ACA39}" srcOrd="3" destOrd="0" presId="urn:microsoft.com/office/officeart/2005/8/layout/lProcess2"/>
    <dgm:cxn modelId="{F57EF020-F27C-4EF0-B29F-7E31807E97F7}" type="presParOf" srcId="{BBE1B72A-359C-4882-B616-16E40C2A0B0E}" destId="{E57F6B81-0F7A-46BC-9ABD-58306CA1863E}" srcOrd="4" destOrd="0" presId="urn:microsoft.com/office/officeart/2005/8/layout/lProcess2"/>
    <dgm:cxn modelId="{363C3A50-E340-4E19-85C1-513FEEAE8EB5}" type="presParOf" srcId="{BBE1B72A-359C-4882-B616-16E40C2A0B0E}" destId="{548FF738-C9D2-421B-BD30-C160D2D11D6C}" srcOrd="5" destOrd="0" presId="urn:microsoft.com/office/officeart/2005/8/layout/lProcess2"/>
    <dgm:cxn modelId="{54979C24-2C81-48EF-83E9-E7E6A9CB3DA5}" type="presParOf" srcId="{BBE1B72A-359C-4882-B616-16E40C2A0B0E}" destId="{E575031B-F0C4-4A60-AB56-269660E679DC}" srcOrd="6" destOrd="0" presId="urn:microsoft.com/office/officeart/2005/8/layout/lProcess2"/>
    <dgm:cxn modelId="{3EF31744-903B-4366-8879-30521E782F2E}" type="presParOf" srcId="{BBE1B72A-359C-4882-B616-16E40C2A0B0E}" destId="{BEE602F7-90A4-4755-B511-40AECA54E146}" srcOrd="7" destOrd="0" presId="urn:microsoft.com/office/officeart/2005/8/layout/lProcess2"/>
    <dgm:cxn modelId="{0FB1D83E-25DC-4172-91DF-2FDDDE3249D3}" type="presParOf" srcId="{BBE1B72A-359C-4882-B616-16E40C2A0B0E}" destId="{3591471A-9C1E-4340-8A54-F68E775AF427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1BE5F-2491-4BF9-8726-3776D6F6F88C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1521FAF7-8032-4CE0-86FB-9F86DDD5436B}">
      <dgm:prSet phldrT="[Texte]" custT="1"/>
      <dgm:spPr>
        <a:xfrm>
          <a:off x="0" y="0"/>
          <a:ext cx="1786859" cy="3744416"/>
        </a:xfrm>
      </dgm:spPr>
      <dgm:t>
        <a:bodyPr/>
        <a:lstStyle/>
        <a:p>
          <a:r>
            <a:rPr lang="fr-FR" sz="1200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Filling</a:t>
          </a:r>
          <a:endParaRPr lang="fr-FR" sz="1200" b="1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9CE5330-12B2-47EE-A3D4-5F34644F7450}" type="parTrans" cxnId="{8925E872-5B87-4FD1-BB6C-6223D4C832D9}">
      <dgm:prSet/>
      <dgm:spPr/>
      <dgm:t>
        <a:bodyPr/>
        <a:lstStyle/>
        <a:p>
          <a:endParaRPr lang="fr-FR" sz="1400"/>
        </a:p>
      </dgm:t>
    </dgm:pt>
    <dgm:pt modelId="{E7DE839C-A43C-48A5-ADC7-14A980397CBE}" type="sibTrans" cxnId="{8925E872-5B87-4FD1-BB6C-6223D4C832D9}">
      <dgm:prSet/>
      <dgm:spPr/>
      <dgm:t>
        <a:bodyPr/>
        <a:lstStyle/>
        <a:p>
          <a:endParaRPr lang="fr-FR" sz="1400"/>
        </a:p>
      </dgm:t>
    </dgm:pt>
    <dgm:pt modelId="{ECBCCA89-DB42-4C6F-9098-A987563FF13E}">
      <dgm:prSet phldrT="[Texte]" custT="1"/>
      <dgm:spPr>
        <a:xfrm>
          <a:off x="79509" y="1124195"/>
          <a:ext cx="1629062" cy="369740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000" b="1" smtClean="0">
              <a:latin typeface="Calibri"/>
              <a:ea typeface="+mn-ea"/>
              <a:cs typeface="+mn-cs"/>
            </a:rPr>
            <a:t>AKYVER</a:t>
          </a:r>
          <a:r>
            <a:rPr lang="en-GB" sz="1000" b="1" noProof="0" smtClean="0">
              <a:latin typeface="Calibri"/>
              <a:ea typeface="+mn-ea"/>
              <a:cs typeface="+mn-cs"/>
            </a:rPr>
            <a:t>®</a:t>
          </a:r>
          <a:r>
            <a:rPr lang="fr-FR" sz="1000" b="1" smtClean="0">
              <a:latin typeface="Calibri"/>
              <a:ea typeface="+mn-ea"/>
              <a:cs typeface="+mn-cs"/>
            </a:rPr>
            <a:t> 20-7 Silence </a:t>
          </a:r>
          <a:r>
            <a:rPr lang="fr-FR" sz="1000" b="1" baseline="30000" smtClean="0">
              <a:latin typeface="Calibri"/>
              <a:ea typeface="+mn-ea"/>
              <a:cs typeface="+mn-cs"/>
            </a:rPr>
            <a:t>(1)</a:t>
          </a:r>
          <a:endParaRPr lang="fr-FR" sz="1000" b="1" baseline="30000" dirty="0">
            <a:latin typeface="Calibri"/>
            <a:ea typeface="+mn-ea"/>
            <a:cs typeface="+mn-cs"/>
          </a:endParaRPr>
        </a:p>
      </dgm:t>
    </dgm:pt>
    <dgm:pt modelId="{E909418D-74E8-458D-A401-96D5DBEDD81F}" type="parTrans" cxnId="{78BEBC7B-6BF8-4023-A259-6CE323CDC242}">
      <dgm:prSet/>
      <dgm:spPr/>
      <dgm:t>
        <a:bodyPr/>
        <a:lstStyle/>
        <a:p>
          <a:endParaRPr lang="fr-FR" sz="1400"/>
        </a:p>
      </dgm:t>
    </dgm:pt>
    <dgm:pt modelId="{FFA7C0C9-A13C-4709-8197-711E46300301}" type="sibTrans" cxnId="{78BEBC7B-6BF8-4023-A259-6CE323CDC242}">
      <dgm:prSet/>
      <dgm:spPr/>
      <dgm:t>
        <a:bodyPr/>
        <a:lstStyle/>
        <a:p>
          <a:endParaRPr lang="fr-FR" sz="1400"/>
        </a:p>
      </dgm:t>
    </dgm:pt>
    <dgm:pt modelId="{13BB5493-4CF6-40EB-83F5-47FB52CC8390}">
      <dgm:prSet phldrT="[Texte]" custT="1"/>
      <dgm:spPr>
        <a:xfrm>
          <a:off x="1864333" y="0"/>
          <a:ext cx="911253" cy="3744416"/>
        </a:xfrm>
      </dgm:spPr>
      <dgm:t>
        <a:bodyPr/>
        <a:lstStyle/>
        <a:p>
          <a:r>
            <a:rPr lang="fr-FR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Light Transmission</a:t>
          </a:r>
        </a:p>
        <a:p>
          <a:r>
            <a:rPr lang="fr-FR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LT (%)</a:t>
          </a:r>
          <a:endParaRPr lang="fr-FR" sz="1200" b="1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82C3293-F04F-40DC-B7D4-514922E50AEC}" type="parTrans" cxnId="{38ACF3A3-792A-42B5-86BB-34616A59A22F}">
      <dgm:prSet/>
      <dgm:spPr/>
      <dgm:t>
        <a:bodyPr/>
        <a:lstStyle/>
        <a:p>
          <a:endParaRPr lang="fr-FR" sz="1400"/>
        </a:p>
      </dgm:t>
    </dgm:pt>
    <dgm:pt modelId="{81DA1106-8333-4274-90E9-D1805F395078}" type="sibTrans" cxnId="{38ACF3A3-792A-42B5-86BB-34616A59A22F}">
      <dgm:prSet/>
      <dgm:spPr/>
      <dgm:t>
        <a:bodyPr/>
        <a:lstStyle/>
        <a:p>
          <a:endParaRPr lang="fr-FR" sz="1400"/>
        </a:p>
      </dgm:t>
    </dgm:pt>
    <dgm:pt modelId="{71EA052C-D1AD-4EF5-8C90-DD3C8F13180C}">
      <dgm:prSet phldrT="[Texte]" custT="1"/>
      <dgm:spPr>
        <a:xfrm>
          <a:off x="1973267" y="1123493"/>
          <a:ext cx="690889" cy="329239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400" b="1" baseline="0" smtClean="0">
              <a:latin typeface="Calibri"/>
              <a:ea typeface="+mn-ea"/>
              <a:cs typeface="+mn-cs"/>
            </a:rPr>
            <a:t>46</a:t>
          </a:r>
          <a:endParaRPr lang="fr-FR" sz="1400" b="1" baseline="0" dirty="0">
            <a:latin typeface="Calibri"/>
            <a:ea typeface="+mn-ea"/>
            <a:cs typeface="+mn-cs"/>
          </a:endParaRPr>
        </a:p>
      </dgm:t>
    </dgm:pt>
    <dgm:pt modelId="{EF0D8B8B-4A7B-49FD-8E29-0ECD6A34FB96}" type="parTrans" cxnId="{CA29E3E3-6273-458D-AFF7-13210F64A430}">
      <dgm:prSet/>
      <dgm:spPr/>
      <dgm:t>
        <a:bodyPr/>
        <a:lstStyle/>
        <a:p>
          <a:endParaRPr lang="fr-FR" sz="1400"/>
        </a:p>
      </dgm:t>
    </dgm:pt>
    <dgm:pt modelId="{537A878D-B928-4012-A0A1-98E00A6A6428}" type="sibTrans" cxnId="{CA29E3E3-6273-458D-AFF7-13210F64A430}">
      <dgm:prSet/>
      <dgm:spPr/>
      <dgm:t>
        <a:bodyPr/>
        <a:lstStyle/>
        <a:p>
          <a:endParaRPr lang="fr-FR" sz="1400"/>
        </a:p>
      </dgm:t>
    </dgm:pt>
    <dgm:pt modelId="{2F2A1355-5B14-4C0D-8BC7-A7072450FBE4}">
      <dgm:prSet phldrT="[Texte]" custT="1"/>
      <dgm:spPr>
        <a:xfrm>
          <a:off x="2844969" y="0"/>
          <a:ext cx="887600" cy="3744416"/>
        </a:xfrm>
      </dgm:spPr>
      <dgm:t>
        <a:bodyPr/>
        <a:lstStyle/>
        <a:p>
          <a:r>
            <a:rPr lang="fr-FR" sz="1200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Solar</a:t>
          </a:r>
          <a:r>
            <a:rPr lang="fr-FR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Factor        (g-</a:t>
          </a:r>
          <a:r>
            <a:rPr lang="fr-FR" sz="1200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Wert</a:t>
          </a:r>
          <a:r>
            <a:rPr lang="fr-FR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) </a:t>
          </a:r>
          <a:endParaRPr lang="fr-FR" sz="1200" b="1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D98DC3B1-8827-4761-9D5F-536441515B4D}" type="parTrans" cxnId="{00E1C727-A765-4A11-9FB1-9A61DDC79158}">
      <dgm:prSet/>
      <dgm:spPr/>
      <dgm:t>
        <a:bodyPr/>
        <a:lstStyle/>
        <a:p>
          <a:endParaRPr lang="fr-FR" sz="1400"/>
        </a:p>
      </dgm:t>
    </dgm:pt>
    <dgm:pt modelId="{105D866B-C410-4530-BA5F-7B4F58E52046}" type="sibTrans" cxnId="{00E1C727-A765-4A11-9FB1-9A61DDC79158}">
      <dgm:prSet/>
      <dgm:spPr/>
      <dgm:t>
        <a:bodyPr/>
        <a:lstStyle/>
        <a:p>
          <a:endParaRPr lang="fr-FR" sz="1400"/>
        </a:p>
      </dgm:t>
    </dgm:pt>
    <dgm:pt modelId="{3FB8B54C-62C8-4D69-9E12-9091D1DDA8DB}">
      <dgm:prSet phldrT="[Texte]" custT="1"/>
      <dgm:spPr>
        <a:xfrm>
          <a:off x="2980180" y="1123777"/>
          <a:ext cx="628076" cy="324438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400" b="1" smtClean="0">
              <a:latin typeface="Calibri"/>
              <a:ea typeface="+mn-ea"/>
              <a:cs typeface="+mn-cs"/>
            </a:rPr>
            <a:t>0,43</a:t>
          </a:r>
          <a:endParaRPr lang="fr-FR" sz="1400" b="1" dirty="0">
            <a:latin typeface="Calibri"/>
            <a:ea typeface="+mn-ea"/>
            <a:cs typeface="+mn-cs"/>
          </a:endParaRPr>
        </a:p>
      </dgm:t>
    </dgm:pt>
    <dgm:pt modelId="{AF27E8B0-1980-49B2-80B2-1BDC7ADFB462}" type="parTrans" cxnId="{B13A7AF9-BA63-4B94-AA8F-B608E480B9D8}">
      <dgm:prSet/>
      <dgm:spPr/>
      <dgm:t>
        <a:bodyPr/>
        <a:lstStyle/>
        <a:p>
          <a:endParaRPr lang="fr-FR" sz="1400"/>
        </a:p>
      </dgm:t>
    </dgm:pt>
    <dgm:pt modelId="{2D618C3F-C08E-4054-BA39-000990CB5934}" type="sibTrans" cxnId="{B13A7AF9-BA63-4B94-AA8F-B608E480B9D8}">
      <dgm:prSet/>
      <dgm:spPr/>
      <dgm:t>
        <a:bodyPr/>
        <a:lstStyle/>
        <a:p>
          <a:endParaRPr lang="fr-FR" sz="1400"/>
        </a:p>
      </dgm:t>
    </dgm:pt>
    <dgm:pt modelId="{135BE34D-478B-4EB4-B426-D7A7E31C1F22}">
      <dgm:prSet custT="1"/>
      <dgm:spPr>
        <a:xfrm>
          <a:off x="1973267" y="2805445"/>
          <a:ext cx="690889" cy="330721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64</a:t>
          </a:r>
          <a:endParaRPr lang="fr-FR" sz="1400" dirty="0" smtClean="0">
            <a:latin typeface="Calibri"/>
            <a:ea typeface="+mn-ea"/>
            <a:cs typeface="+mn-cs"/>
          </a:endParaRPr>
        </a:p>
      </dgm:t>
    </dgm:pt>
    <dgm:pt modelId="{BE9BBF92-3278-4D53-9015-8378B08C3DE5}" type="parTrans" cxnId="{5547FFC7-9D73-4458-9D10-F5052EA15FBB}">
      <dgm:prSet/>
      <dgm:spPr/>
      <dgm:t>
        <a:bodyPr/>
        <a:lstStyle/>
        <a:p>
          <a:endParaRPr lang="fr-FR"/>
        </a:p>
      </dgm:t>
    </dgm:pt>
    <dgm:pt modelId="{D43C7F01-1505-488A-9626-B7D9BC2B827B}" type="sibTrans" cxnId="{5547FFC7-9D73-4458-9D10-F5052EA15FBB}">
      <dgm:prSet/>
      <dgm:spPr/>
      <dgm:t>
        <a:bodyPr/>
        <a:lstStyle/>
        <a:p>
          <a:endParaRPr lang="fr-FR"/>
        </a:p>
      </dgm:t>
    </dgm:pt>
    <dgm:pt modelId="{8CB2E5EF-2515-448D-926F-7B0C4D26FC5A}">
      <dgm:prSet custT="1"/>
      <dgm:spPr>
        <a:xfrm>
          <a:off x="2980180" y="2810598"/>
          <a:ext cx="628076" cy="324438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0,66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CF748460-BF4E-4696-8D30-7E6DFBCB12B8}" type="parTrans" cxnId="{0CB7B5A1-7E5E-4A61-B3D8-E704DBA6A38E}">
      <dgm:prSet/>
      <dgm:spPr/>
      <dgm:t>
        <a:bodyPr/>
        <a:lstStyle/>
        <a:p>
          <a:endParaRPr lang="fr-FR"/>
        </a:p>
      </dgm:t>
    </dgm:pt>
    <dgm:pt modelId="{23540F3F-388D-442B-988E-A3A2852C43E8}" type="sibTrans" cxnId="{0CB7B5A1-7E5E-4A61-B3D8-E704DBA6A38E}">
      <dgm:prSet/>
      <dgm:spPr/>
      <dgm:t>
        <a:bodyPr/>
        <a:lstStyle/>
        <a:p>
          <a:endParaRPr lang="fr-FR"/>
        </a:p>
      </dgm:t>
    </dgm:pt>
    <dgm:pt modelId="{078570AE-E445-40AA-B437-AE33431CD7F2}">
      <dgm:prSet custT="1"/>
      <dgm:spPr>
        <a:xfrm>
          <a:off x="79509" y="3186584"/>
          <a:ext cx="1629062" cy="369740"/>
        </a:xfrm>
      </dgm:spPr>
      <dgm:t>
        <a:bodyPr/>
        <a:lstStyle/>
        <a:p>
          <a:r>
            <a:rPr lang="fr-FR" sz="1000" smtClean="0">
              <a:latin typeface="Calibri"/>
              <a:ea typeface="+mn-ea"/>
              <a:cs typeface="+mn-cs"/>
            </a:rPr>
            <a:t>Glass 4-16-4</a:t>
          </a:r>
          <a:endParaRPr lang="fr-FR" sz="1000" dirty="0">
            <a:latin typeface="Calibri"/>
            <a:ea typeface="+mn-ea"/>
            <a:cs typeface="+mn-cs"/>
          </a:endParaRPr>
        </a:p>
      </dgm:t>
    </dgm:pt>
    <dgm:pt modelId="{9F6693D8-D41B-4EAC-A692-7C1BD7D6AE50}" type="parTrans" cxnId="{D70FCAF7-AFCD-4B56-BA4C-69D406B7B1CD}">
      <dgm:prSet/>
      <dgm:spPr/>
      <dgm:t>
        <a:bodyPr/>
        <a:lstStyle/>
        <a:p>
          <a:endParaRPr lang="fr-FR"/>
        </a:p>
      </dgm:t>
    </dgm:pt>
    <dgm:pt modelId="{B4768C23-52F8-4DFB-A2DA-EA36C4461491}" type="sibTrans" cxnId="{D70FCAF7-AFCD-4B56-BA4C-69D406B7B1CD}">
      <dgm:prSet/>
      <dgm:spPr/>
      <dgm:t>
        <a:bodyPr/>
        <a:lstStyle/>
        <a:p>
          <a:endParaRPr lang="fr-FR"/>
        </a:p>
      </dgm:t>
    </dgm:pt>
    <dgm:pt modelId="{1934DF6B-FE02-4037-83D4-3EDAAE0BF154}">
      <dgm:prSet custT="1"/>
      <dgm:spPr>
        <a:xfrm>
          <a:off x="1973267" y="3226304"/>
          <a:ext cx="690889" cy="330721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80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8FEECD2D-51E5-429D-BFBF-71D0B71CAC37}" type="parTrans" cxnId="{02C377D7-E2EA-49E8-AB82-29300077B8C7}">
      <dgm:prSet/>
      <dgm:spPr/>
      <dgm:t>
        <a:bodyPr/>
        <a:lstStyle/>
        <a:p>
          <a:endParaRPr lang="fr-FR"/>
        </a:p>
      </dgm:t>
    </dgm:pt>
    <dgm:pt modelId="{D4C762BB-E6FF-4199-A8AD-2983070E6DE6}" type="sibTrans" cxnId="{02C377D7-E2EA-49E8-AB82-29300077B8C7}">
      <dgm:prSet/>
      <dgm:spPr/>
      <dgm:t>
        <a:bodyPr/>
        <a:lstStyle/>
        <a:p>
          <a:endParaRPr lang="fr-FR"/>
        </a:p>
      </dgm:t>
    </dgm:pt>
    <dgm:pt modelId="{896021A8-83C4-4431-A3EC-D8E6341985A4}">
      <dgm:prSet custT="1"/>
      <dgm:spPr>
        <a:xfrm>
          <a:off x="2980180" y="3232303"/>
          <a:ext cx="628076" cy="324438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0,63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BA7CA202-F257-4EAF-A7DD-039100F3626C}" type="parTrans" cxnId="{AD420711-EC82-4141-8FA5-898CE736A902}">
      <dgm:prSet/>
      <dgm:spPr/>
      <dgm:t>
        <a:bodyPr/>
        <a:lstStyle/>
        <a:p>
          <a:endParaRPr lang="fr-FR"/>
        </a:p>
      </dgm:t>
    </dgm:pt>
    <dgm:pt modelId="{534AD093-8755-44E8-8253-DF858558505F}" type="sibTrans" cxnId="{AD420711-EC82-4141-8FA5-898CE736A902}">
      <dgm:prSet/>
      <dgm:spPr/>
      <dgm:t>
        <a:bodyPr/>
        <a:lstStyle/>
        <a:p>
          <a:endParaRPr lang="fr-FR"/>
        </a:p>
      </dgm:t>
    </dgm:pt>
    <dgm:pt modelId="{73D094E3-A476-41EE-BF4D-275A5EA7BF21}">
      <dgm:prSet custT="1"/>
      <dgm:spPr>
        <a:xfrm>
          <a:off x="79509" y="2361628"/>
          <a:ext cx="1629062" cy="369740"/>
        </a:xfrm>
      </dgm:spPr>
      <dgm:t>
        <a:bodyPr/>
        <a:lstStyle/>
        <a:p>
          <a:r>
            <a:rPr lang="fr-FR" sz="1000" smtClean="0">
              <a:latin typeface="Calibri"/>
              <a:ea typeface="+mn-ea"/>
              <a:cs typeface="+mn-cs"/>
            </a:rPr>
            <a:t>SPC 16 3P + Aerogel </a:t>
          </a:r>
          <a:r>
            <a:rPr lang="fr-FR" sz="1000" baseline="30000" smtClean="0">
              <a:latin typeface="Calibri"/>
              <a:ea typeface="+mn-ea"/>
              <a:cs typeface="+mn-cs"/>
            </a:rPr>
            <a:t>(2)</a:t>
          </a:r>
          <a:endParaRPr lang="fr-FR" sz="1000" baseline="30000" dirty="0">
            <a:latin typeface="Calibri"/>
            <a:ea typeface="+mn-ea"/>
            <a:cs typeface="+mn-cs"/>
          </a:endParaRPr>
        </a:p>
      </dgm:t>
    </dgm:pt>
    <dgm:pt modelId="{DC32C613-E290-4178-917F-9CA80D7D260D}" type="parTrans" cxnId="{569310BB-24D0-4A91-ABC9-0A158FACC110}">
      <dgm:prSet/>
      <dgm:spPr/>
      <dgm:t>
        <a:bodyPr/>
        <a:lstStyle/>
        <a:p>
          <a:endParaRPr lang="fr-FR"/>
        </a:p>
      </dgm:t>
    </dgm:pt>
    <dgm:pt modelId="{E1823B98-9644-42BC-8D5E-20C2C9EFC058}" type="sibTrans" cxnId="{569310BB-24D0-4A91-ABC9-0A158FACC110}">
      <dgm:prSet/>
      <dgm:spPr/>
      <dgm:t>
        <a:bodyPr/>
        <a:lstStyle/>
        <a:p>
          <a:endParaRPr lang="fr-FR"/>
        </a:p>
      </dgm:t>
    </dgm:pt>
    <dgm:pt modelId="{A0497325-00C7-4CC1-85B5-ABC03EF25B0C}">
      <dgm:prSet custT="1"/>
      <dgm:spPr>
        <a:xfrm>
          <a:off x="1973267" y="2384587"/>
          <a:ext cx="690889" cy="330721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54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CCB54705-8710-4B68-B8A6-67CBDDA43C0B}" type="parTrans" cxnId="{8CD7136C-86A0-48AF-852F-AACFB680E6A4}">
      <dgm:prSet/>
      <dgm:spPr/>
      <dgm:t>
        <a:bodyPr/>
        <a:lstStyle/>
        <a:p>
          <a:endParaRPr lang="fr-FR"/>
        </a:p>
      </dgm:t>
    </dgm:pt>
    <dgm:pt modelId="{AC9FF0FD-A130-4A4E-8A26-8209046032FE}" type="sibTrans" cxnId="{8CD7136C-86A0-48AF-852F-AACFB680E6A4}">
      <dgm:prSet/>
      <dgm:spPr/>
      <dgm:t>
        <a:bodyPr/>
        <a:lstStyle/>
        <a:p>
          <a:endParaRPr lang="fr-FR"/>
        </a:p>
      </dgm:t>
    </dgm:pt>
    <dgm:pt modelId="{0F1DE89D-F288-4B2C-813F-790585AACD05}">
      <dgm:prSet custT="1"/>
      <dgm:spPr>
        <a:xfrm>
          <a:off x="2980180" y="2388893"/>
          <a:ext cx="628076" cy="324438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0,52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F9A2DB6E-E647-4CD4-869F-091E58C65067}" type="parTrans" cxnId="{1417127C-684E-44C3-8900-C82A1273450F}">
      <dgm:prSet/>
      <dgm:spPr/>
      <dgm:t>
        <a:bodyPr/>
        <a:lstStyle/>
        <a:p>
          <a:endParaRPr lang="fr-FR"/>
        </a:p>
      </dgm:t>
    </dgm:pt>
    <dgm:pt modelId="{A9C1D235-B235-4508-BCF2-CCBEE45926E8}" type="sibTrans" cxnId="{1417127C-684E-44C3-8900-C82A1273450F}">
      <dgm:prSet/>
      <dgm:spPr/>
      <dgm:t>
        <a:bodyPr/>
        <a:lstStyle/>
        <a:p>
          <a:endParaRPr lang="fr-FR"/>
        </a:p>
      </dgm:t>
    </dgm:pt>
    <dgm:pt modelId="{3F371F45-DE9E-4E23-8695-AD2D1B8C980C}">
      <dgm:prSet phldrT="[Texte]" custT="1"/>
      <dgm:spPr>
        <a:xfrm>
          <a:off x="79509" y="1536672"/>
          <a:ext cx="1629062" cy="369740"/>
        </a:xfrm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000" b="1" smtClean="0">
              <a:latin typeface="Calibri"/>
              <a:ea typeface="+mn-ea"/>
              <a:cs typeface="+mn-cs"/>
            </a:rPr>
            <a:t>AKYVER</a:t>
          </a:r>
          <a:r>
            <a:rPr lang="en-GB" sz="1000" b="1" noProof="0" smtClean="0">
              <a:latin typeface="Calibri"/>
              <a:ea typeface="+mn-ea"/>
              <a:cs typeface="+mn-cs"/>
            </a:rPr>
            <a:t>® 16</a:t>
          </a:r>
          <a:r>
            <a:rPr lang="fr-FR" sz="1000" b="1" smtClean="0">
              <a:latin typeface="Calibri"/>
              <a:ea typeface="+mn-ea"/>
              <a:cs typeface="+mn-cs"/>
            </a:rPr>
            <a:t>-7 Silence </a:t>
          </a:r>
          <a:r>
            <a:rPr lang="fr-FR" sz="1000" b="1" baseline="30000" smtClean="0">
              <a:latin typeface="Calibri"/>
              <a:ea typeface="+mn-ea"/>
              <a:cs typeface="+mn-cs"/>
            </a:rPr>
            <a:t>(1)</a:t>
          </a:r>
          <a:endParaRPr lang="fr-FR" sz="1000" b="1" baseline="30000" dirty="0">
            <a:latin typeface="Calibri"/>
            <a:ea typeface="+mn-ea"/>
            <a:cs typeface="+mn-cs"/>
          </a:endParaRPr>
        </a:p>
      </dgm:t>
    </dgm:pt>
    <dgm:pt modelId="{6298D601-F85F-42FE-90C3-0497BDDB9A3E}" type="parTrans" cxnId="{50E876A4-CE6A-4F44-BA5A-FA9D6D9B1517}">
      <dgm:prSet/>
      <dgm:spPr/>
      <dgm:t>
        <a:bodyPr/>
        <a:lstStyle/>
        <a:p>
          <a:endParaRPr lang="fr-FR"/>
        </a:p>
      </dgm:t>
    </dgm:pt>
    <dgm:pt modelId="{D5CCCC18-1C9B-4E26-B6D6-0E2CD8A5487A}" type="sibTrans" cxnId="{50E876A4-CE6A-4F44-BA5A-FA9D6D9B1517}">
      <dgm:prSet/>
      <dgm:spPr/>
      <dgm:t>
        <a:bodyPr/>
        <a:lstStyle/>
        <a:p>
          <a:endParaRPr lang="fr-FR"/>
        </a:p>
      </dgm:t>
    </dgm:pt>
    <dgm:pt modelId="{AEA37514-D69E-484A-87D5-DFBE2E256058}">
      <dgm:prSet custT="1"/>
      <dgm:spPr>
        <a:xfrm>
          <a:off x="79509" y="1949150"/>
          <a:ext cx="1629062" cy="369740"/>
        </a:xfrm>
      </dgm:spPr>
      <dgm:t>
        <a:bodyPr/>
        <a:lstStyle/>
        <a:p>
          <a:r>
            <a:rPr lang="fr-FR" sz="1000" smtClean="0">
              <a:latin typeface="Calibri"/>
              <a:ea typeface="+mn-ea"/>
              <a:cs typeface="+mn-cs"/>
            </a:rPr>
            <a:t>AKYVER</a:t>
          </a:r>
          <a:r>
            <a:rPr lang="en-GB" sz="1000" b="1" noProof="0" smtClean="0">
              <a:latin typeface="Calibri"/>
              <a:ea typeface="+mn-ea"/>
              <a:cs typeface="+mn-cs"/>
            </a:rPr>
            <a:t>®</a:t>
          </a:r>
          <a:r>
            <a:rPr lang="fr-FR" sz="1000" smtClean="0">
              <a:latin typeface="Calibri"/>
              <a:ea typeface="+mn-ea"/>
              <a:cs typeface="+mn-cs"/>
            </a:rPr>
            <a:t> Sun Type 16-7 Opale </a:t>
          </a:r>
          <a:r>
            <a:rPr lang="fr-FR" sz="1000" b="1" baseline="30000" smtClean="0">
              <a:latin typeface="Calibri"/>
              <a:ea typeface="+mn-ea"/>
              <a:cs typeface="+mn-cs"/>
            </a:rPr>
            <a:t>(1)</a:t>
          </a:r>
          <a:endParaRPr lang="fr-FR" sz="1000" baseline="30000" dirty="0" smtClean="0">
            <a:latin typeface="Calibri"/>
            <a:ea typeface="+mn-ea"/>
            <a:cs typeface="+mn-cs"/>
          </a:endParaRPr>
        </a:p>
      </dgm:t>
    </dgm:pt>
    <dgm:pt modelId="{4357F095-DE1C-4CE3-9DD5-03B9656DD4A3}" type="sibTrans" cxnId="{5A28C162-3A87-4552-997E-D3B98B051C3F}">
      <dgm:prSet/>
      <dgm:spPr/>
      <dgm:t>
        <a:bodyPr/>
        <a:lstStyle/>
        <a:p>
          <a:endParaRPr lang="fr-FR"/>
        </a:p>
      </dgm:t>
    </dgm:pt>
    <dgm:pt modelId="{32E9EAC9-B346-4404-8FCF-1A0D8612F260}" type="parTrans" cxnId="{5A28C162-3A87-4552-997E-D3B98B051C3F}">
      <dgm:prSet/>
      <dgm:spPr/>
      <dgm:t>
        <a:bodyPr/>
        <a:lstStyle/>
        <a:p>
          <a:endParaRPr lang="fr-FR"/>
        </a:p>
      </dgm:t>
    </dgm:pt>
    <dgm:pt modelId="{A8FA8C58-9D88-43DF-9870-B220C060E452}">
      <dgm:prSet custT="1"/>
      <dgm:spPr>
        <a:xfrm>
          <a:off x="1973267" y="1963728"/>
          <a:ext cx="690889" cy="330721"/>
        </a:xfrm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~ 50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C8AA936A-6EFC-418C-8A7A-14F08C246490}" type="sibTrans" cxnId="{A1E7A7A7-A8D0-41AD-87BD-62B5FD99685D}">
      <dgm:prSet/>
      <dgm:spPr/>
      <dgm:t>
        <a:bodyPr/>
        <a:lstStyle/>
        <a:p>
          <a:endParaRPr lang="fr-FR"/>
        </a:p>
      </dgm:t>
    </dgm:pt>
    <dgm:pt modelId="{B85FDCAC-FC4B-43A7-B611-518ED7737AF9}" type="parTrans" cxnId="{A1E7A7A7-A8D0-41AD-87BD-62B5FD99685D}">
      <dgm:prSet/>
      <dgm:spPr/>
      <dgm:t>
        <a:bodyPr/>
        <a:lstStyle/>
        <a:p>
          <a:endParaRPr lang="fr-FR"/>
        </a:p>
      </dgm:t>
    </dgm:pt>
    <dgm:pt modelId="{91E7370D-4AC7-4ECE-8578-4465975E5E9D}">
      <dgm:prSet custT="1"/>
      <dgm:spPr>
        <a:xfrm>
          <a:off x="2980180" y="1967188"/>
          <a:ext cx="628076" cy="324438"/>
        </a:xfrm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0,49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283F7224-9FE2-49C5-A4FF-1B8D722A4606}" type="sibTrans" cxnId="{957F5CD3-ACF6-4BB1-9F69-8D97C682DCA4}">
      <dgm:prSet/>
      <dgm:spPr/>
      <dgm:t>
        <a:bodyPr/>
        <a:lstStyle/>
        <a:p>
          <a:endParaRPr lang="fr-FR"/>
        </a:p>
      </dgm:t>
    </dgm:pt>
    <dgm:pt modelId="{9257E679-7FD7-4B3B-8C34-CE25E52AF2AE}" type="parTrans" cxnId="{957F5CD3-ACF6-4BB1-9F69-8D97C682DCA4}">
      <dgm:prSet/>
      <dgm:spPr/>
      <dgm:t>
        <a:bodyPr/>
        <a:lstStyle/>
        <a:p>
          <a:endParaRPr lang="fr-FR"/>
        </a:p>
      </dgm:t>
    </dgm:pt>
    <dgm:pt modelId="{1086F318-73FC-4C3F-84E5-E31CF97FE884}" type="pres">
      <dgm:prSet presAssocID="{40B1BE5F-2491-4BF9-8726-3776D6F6F8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A2ED53-3100-42C0-B6C2-C7C8FEB7C1FF}" type="pres">
      <dgm:prSet presAssocID="{1521FAF7-8032-4CE0-86FB-9F86DDD5436B}" presName="compNode" presStyleCnt="0"/>
      <dgm:spPr/>
      <dgm:t>
        <a:bodyPr/>
        <a:lstStyle/>
        <a:p>
          <a:endParaRPr lang="fr-FR"/>
        </a:p>
      </dgm:t>
    </dgm:pt>
    <dgm:pt modelId="{E5C2B591-1173-4F9A-8A3B-D436F7DC8789}" type="pres">
      <dgm:prSet presAssocID="{1521FAF7-8032-4CE0-86FB-9F86DDD5436B}" presName="aNode" presStyleLbl="bgShp" presStyleIdx="0" presStyleCnt="3" custScaleX="116794" custLinFactNeighborX="-6340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EF8D3DBE-7DBE-4310-BBEE-17419B8A6C32}" type="pres">
      <dgm:prSet presAssocID="{1521FAF7-8032-4CE0-86FB-9F86DDD5436B}" presName="textNode" presStyleLbl="bgShp" presStyleIdx="0" presStyleCnt="3"/>
      <dgm:spPr/>
      <dgm:t>
        <a:bodyPr/>
        <a:lstStyle/>
        <a:p>
          <a:endParaRPr lang="fr-FR"/>
        </a:p>
      </dgm:t>
    </dgm:pt>
    <dgm:pt modelId="{0CAAE101-3DD5-4789-8F92-AA176F58A15D}" type="pres">
      <dgm:prSet presAssocID="{1521FAF7-8032-4CE0-86FB-9F86DDD5436B}" presName="compChildNode" presStyleCnt="0"/>
      <dgm:spPr/>
      <dgm:t>
        <a:bodyPr/>
        <a:lstStyle/>
        <a:p>
          <a:endParaRPr lang="fr-FR"/>
        </a:p>
      </dgm:t>
    </dgm:pt>
    <dgm:pt modelId="{48CF223D-E7DD-46CE-8778-AC6367FD1DD5}" type="pres">
      <dgm:prSet presAssocID="{1521FAF7-8032-4CE0-86FB-9F86DDD5436B}" presName="theInnerList" presStyleCnt="0"/>
      <dgm:spPr/>
      <dgm:t>
        <a:bodyPr/>
        <a:lstStyle/>
        <a:p>
          <a:endParaRPr lang="fr-FR"/>
        </a:p>
      </dgm:t>
    </dgm:pt>
    <dgm:pt modelId="{35866B92-1FC0-49A4-8FC1-7C4CEFF80882}" type="pres">
      <dgm:prSet presAssocID="{ECBCCA89-DB42-4C6F-9098-A987563FF13E}" presName="childNode" presStyleLbl="node1" presStyleIdx="0" presStyleCnt="15" custScaleX="133100" custScaleY="133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572503E-91B9-4107-B746-6212182BD2EA}" type="pres">
      <dgm:prSet presAssocID="{ECBCCA89-DB42-4C6F-9098-A987563FF13E}" presName="aSpace2" presStyleCnt="0"/>
      <dgm:spPr/>
      <dgm:t>
        <a:bodyPr/>
        <a:lstStyle/>
        <a:p>
          <a:endParaRPr lang="fr-FR"/>
        </a:p>
      </dgm:t>
    </dgm:pt>
    <dgm:pt modelId="{DA93EC99-6333-4DAA-B13B-FC8C62F440DE}" type="pres">
      <dgm:prSet presAssocID="{3F371F45-DE9E-4E23-8695-AD2D1B8C980C}" presName="childNode" presStyleLbl="node1" presStyleIdx="1" presStyleCnt="15" custScaleX="128769" custScaleY="13971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E94D9D72-2179-4FC1-AE5D-608187512BF1}" type="pres">
      <dgm:prSet presAssocID="{3F371F45-DE9E-4E23-8695-AD2D1B8C980C}" presName="aSpace2" presStyleCnt="0"/>
      <dgm:spPr/>
      <dgm:t>
        <a:bodyPr/>
        <a:lstStyle/>
        <a:p>
          <a:endParaRPr lang="fr-FR"/>
        </a:p>
      </dgm:t>
    </dgm:pt>
    <dgm:pt modelId="{F0964421-54F8-49C8-88D2-0882CDBDA45A}" type="pres">
      <dgm:prSet presAssocID="{AEA37514-D69E-484A-87D5-DFBE2E256058}" presName="childNode" presStyleLbl="node1" presStyleIdx="2" presStyleCnt="15" custScaleX="133100" custScaleY="133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362B278-84CE-4C5F-8022-034316F458E9}" type="pres">
      <dgm:prSet presAssocID="{AEA37514-D69E-484A-87D5-DFBE2E256058}" presName="aSpace2" presStyleCnt="0"/>
      <dgm:spPr/>
      <dgm:t>
        <a:bodyPr/>
        <a:lstStyle/>
        <a:p>
          <a:endParaRPr lang="fr-FR"/>
        </a:p>
      </dgm:t>
    </dgm:pt>
    <dgm:pt modelId="{62F22DA7-55B8-4203-ADE0-98FAE936A00E}" type="pres">
      <dgm:prSet presAssocID="{73D094E3-A476-41EE-BF4D-275A5EA7BF21}" presName="childNode" presStyleLbl="node1" presStyleIdx="3" presStyleCnt="15" custScaleX="133100" custScaleY="133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F2B00D84-A108-4647-95A8-33D434B650B7}" type="pres">
      <dgm:prSet presAssocID="{73D094E3-A476-41EE-BF4D-275A5EA7BF21}" presName="aSpace2" presStyleCnt="0"/>
      <dgm:spPr/>
      <dgm:t>
        <a:bodyPr/>
        <a:lstStyle/>
        <a:p>
          <a:endParaRPr lang="fr-FR"/>
        </a:p>
      </dgm:t>
    </dgm:pt>
    <dgm:pt modelId="{B6C53251-E7D0-4E23-A53D-D175894BE6DE}" type="pres">
      <dgm:prSet presAssocID="{078570AE-E445-40AA-B437-AE33431CD7F2}" presName="childNode" presStyleLbl="node1" presStyleIdx="4" presStyleCnt="15" custScaleX="133100" custScaleY="133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C993040-0A3B-4A9B-8F36-5A9866609EBA}" type="pres">
      <dgm:prSet presAssocID="{1521FAF7-8032-4CE0-86FB-9F86DDD5436B}" presName="aSpace" presStyleCnt="0"/>
      <dgm:spPr/>
      <dgm:t>
        <a:bodyPr/>
        <a:lstStyle/>
        <a:p>
          <a:endParaRPr lang="fr-FR"/>
        </a:p>
      </dgm:t>
    </dgm:pt>
    <dgm:pt modelId="{1FDF79AA-6E91-4DB7-9BD8-AB04DF3D87C7}" type="pres">
      <dgm:prSet presAssocID="{13BB5493-4CF6-40EB-83F5-47FB52CC8390}" presName="compNode" presStyleCnt="0"/>
      <dgm:spPr/>
      <dgm:t>
        <a:bodyPr/>
        <a:lstStyle/>
        <a:p>
          <a:endParaRPr lang="fr-FR"/>
        </a:p>
      </dgm:t>
    </dgm:pt>
    <dgm:pt modelId="{6D6FA064-350B-488D-B708-2CDB7BA25D3F}" type="pres">
      <dgm:prSet presAssocID="{13BB5493-4CF6-40EB-83F5-47FB52CC8390}" presName="aNode" presStyleLbl="bgShp" presStyleIdx="1" presStyleCnt="3" custScaleX="59562" custLinFactNeighborX="-2476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999D298-D041-4BB2-990A-95C213FE04F6}" type="pres">
      <dgm:prSet presAssocID="{13BB5493-4CF6-40EB-83F5-47FB52CC8390}" presName="textNode" presStyleLbl="bgShp" presStyleIdx="1" presStyleCnt="3"/>
      <dgm:spPr/>
      <dgm:t>
        <a:bodyPr/>
        <a:lstStyle/>
        <a:p>
          <a:endParaRPr lang="fr-FR"/>
        </a:p>
      </dgm:t>
    </dgm:pt>
    <dgm:pt modelId="{E757E0BA-BAFF-4F00-A870-B06B7721447F}" type="pres">
      <dgm:prSet presAssocID="{13BB5493-4CF6-40EB-83F5-47FB52CC8390}" presName="compChildNode" presStyleCnt="0"/>
      <dgm:spPr/>
      <dgm:t>
        <a:bodyPr/>
        <a:lstStyle/>
        <a:p>
          <a:endParaRPr lang="fr-FR"/>
        </a:p>
      </dgm:t>
    </dgm:pt>
    <dgm:pt modelId="{3316797F-D406-4063-B593-A31CB3CB33EA}" type="pres">
      <dgm:prSet presAssocID="{13BB5493-4CF6-40EB-83F5-47FB52CC8390}" presName="theInnerList" presStyleCnt="0"/>
      <dgm:spPr/>
      <dgm:t>
        <a:bodyPr/>
        <a:lstStyle/>
        <a:p>
          <a:endParaRPr lang="fr-FR"/>
        </a:p>
      </dgm:t>
    </dgm:pt>
    <dgm:pt modelId="{CC946B57-A377-4894-B097-1A00F7657042}" type="pres">
      <dgm:prSet presAssocID="{71EA052C-D1AD-4EF5-8C90-DD3C8F13180C}" presName="childNode" presStyleLbl="node1" presStyleIdx="5" presStyleCnt="15" custScaleX="56448" custScaleY="56195" custLinFactNeighborX="-31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DE162B02-FEDE-43CF-BE9F-6FFAD38EB9F8}" type="pres">
      <dgm:prSet presAssocID="{71EA052C-D1AD-4EF5-8C90-DD3C8F13180C}" presName="aSpace2" presStyleCnt="0"/>
      <dgm:spPr/>
      <dgm:t>
        <a:bodyPr/>
        <a:lstStyle/>
        <a:p>
          <a:endParaRPr lang="fr-FR"/>
        </a:p>
      </dgm:t>
    </dgm:pt>
    <dgm:pt modelId="{6F86765E-C8C6-4E5E-AC7C-34230781E559}" type="pres">
      <dgm:prSet presAssocID="{A8FA8C58-9D88-43DF-9870-B220C060E452}" presName="childNode" presStyleLbl="node1" presStyleIdx="6" presStyleCnt="15" custScaleX="56448" custScaleY="56448" custLinFactNeighborX="-31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6C26646-DA53-4FF7-90D0-33F5E16A3E26}" type="pres">
      <dgm:prSet presAssocID="{A8FA8C58-9D88-43DF-9870-B220C060E452}" presName="aSpace2" presStyleCnt="0"/>
      <dgm:spPr/>
      <dgm:t>
        <a:bodyPr/>
        <a:lstStyle/>
        <a:p>
          <a:endParaRPr lang="fr-FR"/>
        </a:p>
      </dgm:t>
    </dgm:pt>
    <dgm:pt modelId="{2F727D3F-A4D0-4728-AE67-9B4B0310D464}" type="pres">
      <dgm:prSet presAssocID="{A0497325-00C7-4CC1-85B5-ABC03EF25B0C}" presName="childNode" presStyleLbl="node1" presStyleIdx="7" presStyleCnt="15" custScaleX="56448" custScaleY="56448" custLinFactNeighborX="-31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C52E2FC1-917B-467A-87E2-BBF5B52397F0}" type="pres">
      <dgm:prSet presAssocID="{A0497325-00C7-4CC1-85B5-ABC03EF25B0C}" presName="aSpace2" presStyleCnt="0"/>
      <dgm:spPr/>
      <dgm:t>
        <a:bodyPr/>
        <a:lstStyle/>
        <a:p>
          <a:endParaRPr lang="fr-FR"/>
        </a:p>
      </dgm:t>
    </dgm:pt>
    <dgm:pt modelId="{863F357D-0C87-4F6F-9CFA-14BF29FF4BF5}" type="pres">
      <dgm:prSet presAssocID="{135BE34D-478B-4EB4-B426-D7A7E31C1F22}" presName="childNode" presStyleLbl="node1" presStyleIdx="8" presStyleCnt="15" custScaleX="56448" custScaleY="56448" custLinFactNeighborX="-31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29044AD2-0F20-4652-9C78-BBCF599AC286}" type="pres">
      <dgm:prSet presAssocID="{135BE34D-478B-4EB4-B426-D7A7E31C1F22}" presName="aSpace2" presStyleCnt="0"/>
      <dgm:spPr/>
      <dgm:t>
        <a:bodyPr/>
        <a:lstStyle/>
        <a:p>
          <a:endParaRPr lang="fr-FR"/>
        </a:p>
      </dgm:t>
    </dgm:pt>
    <dgm:pt modelId="{74DBC811-A375-4221-BF20-54AC3FEBC685}" type="pres">
      <dgm:prSet presAssocID="{1934DF6B-FE02-4037-83D4-3EDAAE0BF154}" presName="childNode" presStyleLbl="node1" presStyleIdx="9" presStyleCnt="15" custScaleX="56448" custScaleY="56448" custLinFactNeighborX="-31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1C30B528-9378-4E97-B045-D6092C791A86}" type="pres">
      <dgm:prSet presAssocID="{13BB5493-4CF6-40EB-83F5-47FB52CC8390}" presName="aSpace" presStyleCnt="0"/>
      <dgm:spPr/>
      <dgm:t>
        <a:bodyPr/>
        <a:lstStyle/>
        <a:p>
          <a:endParaRPr lang="fr-FR"/>
        </a:p>
      </dgm:t>
    </dgm:pt>
    <dgm:pt modelId="{8BD10F07-635F-45CD-BECA-4DB0F1392A53}" type="pres">
      <dgm:prSet presAssocID="{2F2A1355-5B14-4C0D-8BC7-A7072450FBE4}" presName="compNode" presStyleCnt="0"/>
      <dgm:spPr/>
      <dgm:t>
        <a:bodyPr/>
        <a:lstStyle/>
        <a:p>
          <a:endParaRPr lang="fr-FR"/>
        </a:p>
      </dgm:t>
    </dgm:pt>
    <dgm:pt modelId="{5A969389-7D80-4286-90CF-F8D323AA1844}" type="pres">
      <dgm:prSet presAssocID="{2F2A1355-5B14-4C0D-8BC7-A7072450FBE4}" presName="aNode" presStyleLbl="bgShp" presStyleIdx="2" presStyleCnt="3" custScaleX="58016" custLinFactNeighborX="-5441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6323336E-A212-48A4-8804-3FA700C6FB52}" type="pres">
      <dgm:prSet presAssocID="{2F2A1355-5B14-4C0D-8BC7-A7072450FBE4}" presName="textNode" presStyleLbl="bgShp" presStyleIdx="2" presStyleCnt="3"/>
      <dgm:spPr/>
      <dgm:t>
        <a:bodyPr/>
        <a:lstStyle/>
        <a:p>
          <a:endParaRPr lang="fr-FR"/>
        </a:p>
      </dgm:t>
    </dgm:pt>
    <dgm:pt modelId="{A833BFB0-2496-490D-B86A-B79290980059}" type="pres">
      <dgm:prSet presAssocID="{2F2A1355-5B14-4C0D-8BC7-A7072450FBE4}" presName="compChildNode" presStyleCnt="0"/>
      <dgm:spPr/>
      <dgm:t>
        <a:bodyPr/>
        <a:lstStyle/>
        <a:p>
          <a:endParaRPr lang="fr-FR"/>
        </a:p>
      </dgm:t>
    </dgm:pt>
    <dgm:pt modelId="{BBE1B72A-359C-4882-B616-16E40C2A0B0E}" type="pres">
      <dgm:prSet presAssocID="{2F2A1355-5B14-4C0D-8BC7-A7072450FBE4}" presName="theInnerList" presStyleCnt="0"/>
      <dgm:spPr/>
      <dgm:t>
        <a:bodyPr/>
        <a:lstStyle/>
        <a:p>
          <a:endParaRPr lang="fr-FR"/>
        </a:p>
      </dgm:t>
    </dgm:pt>
    <dgm:pt modelId="{2AF28035-FD32-4AEA-A0DE-10B1EF8D90C3}" type="pres">
      <dgm:prSet presAssocID="{3FB8B54C-62C8-4D69-9E12-9091D1DDA8DB}" presName="childNode" presStyleLbl="node1" presStyleIdx="10" presStyleCnt="15" custScaleX="51316" custScaleY="51316" custLinFactNeighborX="-635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EDE867E3-439F-488E-AFE1-AE571A036F36}" type="pres">
      <dgm:prSet presAssocID="{3FB8B54C-62C8-4D69-9E12-9091D1DDA8DB}" presName="aSpace2" presStyleCnt="0"/>
      <dgm:spPr/>
      <dgm:t>
        <a:bodyPr/>
        <a:lstStyle/>
        <a:p>
          <a:endParaRPr lang="fr-FR"/>
        </a:p>
      </dgm:t>
    </dgm:pt>
    <dgm:pt modelId="{E575031B-F0C4-4A60-AB56-269660E679DC}" type="pres">
      <dgm:prSet presAssocID="{91E7370D-4AC7-4ECE-8578-4465975E5E9D}" presName="childNode" presStyleLbl="node1" presStyleIdx="11" presStyleCnt="15" custScaleX="51316" custScaleY="51316" custLinFactNeighborX="-635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EE602F7-90A4-4755-B511-40AECA54E146}" type="pres">
      <dgm:prSet presAssocID="{91E7370D-4AC7-4ECE-8578-4465975E5E9D}" presName="aSpace2" presStyleCnt="0"/>
      <dgm:spPr/>
      <dgm:t>
        <a:bodyPr/>
        <a:lstStyle/>
        <a:p>
          <a:endParaRPr lang="fr-FR"/>
        </a:p>
      </dgm:t>
    </dgm:pt>
    <dgm:pt modelId="{3591471A-9C1E-4340-8A54-F68E775AF427}" type="pres">
      <dgm:prSet presAssocID="{0F1DE89D-F288-4B2C-813F-790585AACD05}" presName="childNode" presStyleLbl="node1" presStyleIdx="12" presStyleCnt="15" custScaleX="51316" custScaleY="51316" custLinFactNeighborX="-635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CF911FE0-B7A6-478C-83F3-DD3EED2DAF13}" type="pres">
      <dgm:prSet presAssocID="{0F1DE89D-F288-4B2C-813F-790585AACD05}" presName="aSpace2" presStyleCnt="0"/>
      <dgm:spPr/>
      <dgm:t>
        <a:bodyPr/>
        <a:lstStyle/>
        <a:p>
          <a:endParaRPr lang="fr-FR"/>
        </a:p>
      </dgm:t>
    </dgm:pt>
    <dgm:pt modelId="{FC7E3FCE-D663-4F62-8D58-C3B344BB47F8}" type="pres">
      <dgm:prSet presAssocID="{8CB2E5EF-2515-448D-926F-7B0C4D26FC5A}" presName="childNode" presStyleLbl="node1" presStyleIdx="13" presStyleCnt="15" custScaleX="51316" custScaleY="51316" custLinFactNeighborX="-635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20F107E2-FB62-4015-9C5D-9FA132B65475}" type="pres">
      <dgm:prSet presAssocID="{8CB2E5EF-2515-448D-926F-7B0C4D26FC5A}" presName="aSpace2" presStyleCnt="0"/>
      <dgm:spPr/>
      <dgm:t>
        <a:bodyPr/>
        <a:lstStyle/>
        <a:p>
          <a:endParaRPr lang="fr-FR"/>
        </a:p>
      </dgm:t>
    </dgm:pt>
    <dgm:pt modelId="{89B33122-DC70-4FDE-ACE9-0D0C76944192}" type="pres">
      <dgm:prSet presAssocID="{896021A8-83C4-4431-A3EC-D8E6341985A4}" presName="childNode" presStyleLbl="node1" presStyleIdx="14" presStyleCnt="15" custScaleX="51316" custScaleY="51316" custLinFactNeighborX="-635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</dgm:ptLst>
  <dgm:cxnLst>
    <dgm:cxn modelId="{52FFC99F-0B47-4377-8225-31BD68A95D4B}" type="presOf" srcId="{2F2A1355-5B14-4C0D-8BC7-A7072450FBE4}" destId="{6323336E-A212-48A4-8804-3FA700C6FB52}" srcOrd="1" destOrd="0" presId="urn:microsoft.com/office/officeart/2005/8/layout/lProcess2"/>
    <dgm:cxn modelId="{F653A26A-6114-4123-9373-80339B032B59}" type="presOf" srcId="{078570AE-E445-40AA-B437-AE33431CD7F2}" destId="{B6C53251-E7D0-4E23-A53D-D175894BE6DE}" srcOrd="0" destOrd="0" presId="urn:microsoft.com/office/officeart/2005/8/layout/lProcess2"/>
    <dgm:cxn modelId="{957F5CD3-ACF6-4BB1-9F69-8D97C682DCA4}" srcId="{2F2A1355-5B14-4C0D-8BC7-A7072450FBE4}" destId="{91E7370D-4AC7-4ECE-8578-4465975E5E9D}" srcOrd="1" destOrd="0" parTransId="{9257E679-7FD7-4B3B-8C34-CE25E52AF2AE}" sibTransId="{283F7224-9FE2-49C5-A4FF-1B8D722A4606}"/>
    <dgm:cxn modelId="{980CF96D-ED04-4934-A4A1-1090FC6A9CB9}" type="presOf" srcId="{2F2A1355-5B14-4C0D-8BC7-A7072450FBE4}" destId="{5A969389-7D80-4286-90CF-F8D323AA1844}" srcOrd="0" destOrd="0" presId="urn:microsoft.com/office/officeart/2005/8/layout/lProcess2"/>
    <dgm:cxn modelId="{5A28C162-3A87-4552-997E-D3B98B051C3F}" srcId="{1521FAF7-8032-4CE0-86FB-9F86DDD5436B}" destId="{AEA37514-D69E-484A-87D5-DFBE2E256058}" srcOrd="2" destOrd="0" parTransId="{32E9EAC9-B346-4404-8FCF-1A0D8612F260}" sibTransId="{4357F095-DE1C-4CE3-9DD5-03B9656DD4A3}"/>
    <dgm:cxn modelId="{AD420711-EC82-4141-8FA5-898CE736A902}" srcId="{2F2A1355-5B14-4C0D-8BC7-A7072450FBE4}" destId="{896021A8-83C4-4431-A3EC-D8E6341985A4}" srcOrd="4" destOrd="0" parTransId="{BA7CA202-F257-4EAF-A7DD-039100F3626C}" sibTransId="{534AD093-8755-44E8-8253-DF858558505F}"/>
    <dgm:cxn modelId="{77D46465-6808-49B0-B6A4-3786783E4432}" type="presOf" srcId="{1521FAF7-8032-4CE0-86FB-9F86DDD5436B}" destId="{E5C2B591-1173-4F9A-8A3B-D436F7DC8789}" srcOrd="0" destOrd="0" presId="urn:microsoft.com/office/officeart/2005/8/layout/lProcess2"/>
    <dgm:cxn modelId="{3113294A-B296-4E96-AD83-BDBB92320E5B}" type="presOf" srcId="{91E7370D-4AC7-4ECE-8578-4465975E5E9D}" destId="{E575031B-F0C4-4A60-AB56-269660E679DC}" srcOrd="0" destOrd="0" presId="urn:microsoft.com/office/officeart/2005/8/layout/lProcess2"/>
    <dgm:cxn modelId="{B13A7AF9-BA63-4B94-AA8F-B608E480B9D8}" srcId="{2F2A1355-5B14-4C0D-8BC7-A7072450FBE4}" destId="{3FB8B54C-62C8-4D69-9E12-9091D1DDA8DB}" srcOrd="0" destOrd="0" parTransId="{AF27E8B0-1980-49B2-80B2-1BDC7ADFB462}" sibTransId="{2D618C3F-C08E-4054-BA39-000990CB5934}"/>
    <dgm:cxn modelId="{CA29E3E3-6273-458D-AFF7-13210F64A430}" srcId="{13BB5493-4CF6-40EB-83F5-47FB52CC8390}" destId="{71EA052C-D1AD-4EF5-8C90-DD3C8F13180C}" srcOrd="0" destOrd="0" parTransId="{EF0D8B8B-4A7B-49FD-8E29-0ECD6A34FB96}" sibTransId="{537A878D-B928-4012-A0A1-98E00A6A6428}"/>
    <dgm:cxn modelId="{8F5E6EA6-C1E5-42CA-95D9-6E5D3A9C460D}" type="presOf" srcId="{3F371F45-DE9E-4E23-8695-AD2D1B8C980C}" destId="{DA93EC99-6333-4DAA-B13B-FC8C62F440DE}" srcOrd="0" destOrd="0" presId="urn:microsoft.com/office/officeart/2005/8/layout/lProcess2"/>
    <dgm:cxn modelId="{369100A6-A07C-4EFB-B25F-947906BA597A}" type="presOf" srcId="{A8FA8C58-9D88-43DF-9870-B220C060E452}" destId="{6F86765E-C8C6-4E5E-AC7C-34230781E559}" srcOrd="0" destOrd="0" presId="urn:microsoft.com/office/officeart/2005/8/layout/lProcess2"/>
    <dgm:cxn modelId="{D085A4B6-F887-4CCF-A23D-76CDB9A2B880}" type="presOf" srcId="{A0497325-00C7-4CC1-85B5-ABC03EF25B0C}" destId="{2F727D3F-A4D0-4728-AE67-9B4B0310D464}" srcOrd="0" destOrd="0" presId="urn:microsoft.com/office/officeart/2005/8/layout/lProcess2"/>
    <dgm:cxn modelId="{881B5AC8-CFA1-456E-BFF5-7CFA4D2EA3D5}" type="presOf" srcId="{1934DF6B-FE02-4037-83D4-3EDAAE0BF154}" destId="{74DBC811-A375-4221-BF20-54AC3FEBC685}" srcOrd="0" destOrd="0" presId="urn:microsoft.com/office/officeart/2005/8/layout/lProcess2"/>
    <dgm:cxn modelId="{591B6776-E20E-4F11-986B-A479BB4CB876}" type="presOf" srcId="{71EA052C-D1AD-4EF5-8C90-DD3C8F13180C}" destId="{CC946B57-A377-4894-B097-1A00F7657042}" srcOrd="0" destOrd="0" presId="urn:microsoft.com/office/officeart/2005/8/layout/lProcess2"/>
    <dgm:cxn modelId="{2CD697CD-6362-41BE-BD51-FEF005A71EE6}" type="presOf" srcId="{73D094E3-A476-41EE-BF4D-275A5EA7BF21}" destId="{62F22DA7-55B8-4203-ADE0-98FAE936A00E}" srcOrd="0" destOrd="0" presId="urn:microsoft.com/office/officeart/2005/8/layout/lProcess2"/>
    <dgm:cxn modelId="{D70FCAF7-AFCD-4B56-BA4C-69D406B7B1CD}" srcId="{1521FAF7-8032-4CE0-86FB-9F86DDD5436B}" destId="{078570AE-E445-40AA-B437-AE33431CD7F2}" srcOrd="4" destOrd="0" parTransId="{9F6693D8-D41B-4EAC-A692-7C1BD7D6AE50}" sibTransId="{B4768C23-52F8-4DFB-A2DA-EA36C4461491}"/>
    <dgm:cxn modelId="{02C377D7-E2EA-49E8-AB82-29300077B8C7}" srcId="{13BB5493-4CF6-40EB-83F5-47FB52CC8390}" destId="{1934DF6B-FE02-4037-83D4-3EDAAE0BF154}" srcOrd="4" destOrd="0" parTransId="{8FEECD2D-51E5-429D-BFBF-71D0B71CAC37}" sibTransId="{D4C762BB-E6FF-4199-A8AD-2983070E6DE6}"/>
    <dgm:cxn modelId="{B1CB4CDC-C68E-4AE5-BAB6-55D5417B90CF}" type="presOf" srcId="{135BE34D-478B-4EB4-B426-D7A7E31C1F22}" destId="{863F357D-0C87-4F6F-9CFA-14BF29FF4BF5}" srcOrd="0" destOrd="0" presId="urn:microsoft.com/office/officeart/2005/8/layout/lProcess2"/>
    <dgm:cxn modelId="{1045F005-B663-4B2A-94D5-0D0EADE6102E}" type="presOf" srcId="{13BB5493-4CF6-40EB-83F5-47FB52CC8390}" destId="{6D6FA064-350B-488D-B708-2CDB7BA25D3F}" srcOrd="0" destOrd="0" presId="urn:microsoft.com/office/officeart/2005/8/layout/lProcess2"/>
    <dgm:cxn modelId="{5547FFC7-9D73-4458-9D10-F5052EA15FBB}" srcId="{13BB5493-4CF6-40EB-83F5-47FB52CC8390}" destId="{135BE34D-478B-4EB4-B426-D7A7E31C1F22}" srcOrd="3" destOrd="0" parTransId="{BE9BBF92-3278-4D53-9015-8378B08C3DE5}" sibTransId="{D43C7F01-1505-488A-9626-B7D9BC2B827B}"/>
    <dgm:cxn modelId="{0CB7B5A1-7E5E-4A61-B3D8-E704DBA6A38E}" srcId="{2F2A1355-5B14-4C0D-8BC7-A7072450FBE4}" destId="{8CB2E5EF-2515-448D-926F-7B0C4D26FC5A}" srcOrd="3" destOrd="0" parTransId="{CF748460-BF4E-4696-8D30-7E6DFBCB12B8}" sibTransId="{23540F3F-388D-442B-988E-A3A2852C43E8}"/>
    <dgm:cxn modelId="{34359192-0008-4574-A4CB-A7F77A3E8CC4}" type="presOf" srcId="{0F1DE89D-F288-4B2C-813F-790585AACD05}" destId="{3591471A-9C1E-4340-8A54-F68E775AF427}" srcOrd="0" destOrd="0" presId="urn:microsoft.com/office/officeart/2005/8/layout/lProcess2"/>
    <dgm:cxn modelId="{8925E872-5B87-4FD1-BB6C-6223D4C832D9}" srcId="{40B1BE5F-2491-4BF9-8726-3776D6F6F88C}" destId="{1521FAF7-8032-4CE0-86FB-9F86DDD5436B}" srcOrd="0" destOrd="0" parTransId="{E9CE5330-12B2-47EE-A3D4-5F34644F7450}" sibTransId="{E7DE839C-A43C-48A5-ADC7-14A980397CBE}"/>
    <dgm:cxn modelId="{D843E8DA-8C9D-4792-B8DD-B36F2580D2E8}" type="presOf" srcId="{40B1BE5F-2491-4BF9-8726-3776D6F6F88C}" destId="{1086F318-73FC-4C3F-84E5-E31CF97FE884}" srcOrd="0" destOrd="0" presId="urn:microsoft.com/office/officeart/2005/8/layout/lProcess2"/>
    <dgm:cxn modelId="{50E876A4-CE6A-4F44-BA5A-FA9D6D9B1517}" srcId="{1521FAF7-8032-4CE0-86FB-9F86DDD5436B}" destId="{3F371F45-DE9E-4E23-8695-AD2D1B8C980C}" srcOrd="1" destOrd="0" parTransId="{6298D601-F85F-42FE-90C3-0497BDDB9A3E}" sibTransId="{D5CCCC18-1C9B-4E26-B6D6-0E2CD8A5487A}"/>
    <dgm:cxn modelId="{38ACF3A3-792A-42B5-86BB-34616A59A22F}" srcId="{40B1BE5F-2491-4BF9-8726-3776D6F6F88C}" destId="{13BB5493-4CF6-40EB-83F5-47FB52CC8390}" srcOrd="1" destOrd="0" parTransId="{A82C3293-F04F-40DC-B7D4-514922E50AEC}" sibTransId="{81DA1106-8333-4274-90E9-D1805F395078}"/>
    <dgm:cxn modelId="{0DD4AA98-0A40-4D2A-8922-1A7EE831F271}" type="presOf" srcId="{3FB8B54C-62C8-4D69-9E12-9091D1DDA8DB}" destId="{2AF28035-FD32-4AEA-A0DE-10B1EF8D90C3}" srcOrd="0" destOrd="0" presId="urn:microsoft.com/office/officeart/2005/8/layout/lProcess2"/>
    <dgm:cxn modelId="{8CD7136C-86A0-48AF-852F-AACFB680E6A4}" srcId="{13BB5493-4CF6-40EB-83F5-47FB52CC8390}" destId="{A0497325-00C7-4CC1-85B5-ABC03EF25B0C}" srcOrd="2" destOrd="0" parTransId="{CCB54705-8710-4B68-B8A6-67CBDDA43C0B}" sibTransId="{AC9FF0FD-A130-4A4E-8A26-8209046032FE}"/>
    <dgm:cxn modelId="{E109D7F0-4473-489E-936A-0740C42481C5}" type="presOf" srcId="{13BB5493-4CF6-40EB-83F5-47FB52CC8390}" destId="{A999D298-D041-4BB2-990A-95C213FE04F6}" srcOrd="1" destOrd="0" presId="urn:microsoft.com/office/officeart/2005/8/layout/lProcess2"/>
    <dgm:cxn modelId="{A1E7A7A7-A8D0-41AD-87BD-62B5FD99685D}" srcId="{13BB5493-4CF6-40EB-83F5-47FB52CC8390}" destId="{A8FA8C58-9D88-43DF-9870-B220C060E452}" srcOrd="1" destOrd="0" parTransId="{B85FDCAC-FC4B-43A7-B611-518ED7737AF9}" sibTransId="{C8AA936A-6EFC-418C-8A7A-14F08C246490}"/>
    <dgm:cxn modelId="{5DEF1F6E-772A-4BF1-8236-B877248CD669}" type="presOf" srcId="{8CB2E5EF-2515-448D-926F-7B0C4D26FC5A}" destId="{FC7E3FCE-D663-4F62-8D58-C3B344BB47F8}" srcOrd="0" destOrd="0" presId="urn:microsoft.com/office/officeart/2005/8/layout/lProcess2"/>
    <dgm:cxn modelId="{78641456-CE28-4325-B4E0-89BDDA50759E}" type="presOf" srcId="{1521FAF7-8032-4CE0-86FB-9F86DDD5436B}" destId="{EF8D3DBE-7DBE-4310-BBEE-17419B8A6C32}" srcOrd="1" destOrd="0" presId="urn:microsoft.com/office/officeart/2005/8/layout/lProcess2"/>
    <dgm:cxn modelId="{64BD579E-7BCB-453E-9F90-251587A48D19}" type="presOf" srcId="{896021A8-83C4-4431-A3EC-D8E6341985A4}" destId="{89B33122-DC70-4FDE-ACE9-0D0C76944192}" srcOrd="0" destOrd="0" presId="urn:microsoft.com/office/officeart/2005/8/layout/lProcess2"/>
    <dgm:cxn modelId="{78BEBC7B-6BF8-4023-A259-6CE323CDC242}" srcId="{1521FAF7-8032-4CE0-86FB-9F86DDD5436B}" destId="{ECBCCA89-DB42-4C6F-9098-A987563FF13E}" srcOrd="0" destOrd="0" parTransId="{E909418D-74E8-458D-A401-96D5DBEDD81F}" sibTransId="{FFA7C0C9-A13C-4709-8197-711E46300301}"/>
    <dgm:cxn modelId="{1417127C-684E-44C3-8900-C82A1273450F}" srcId="{2F2A1355-5B14-4C0D-8BC7-A7072450FBE4}" destId="{0F1DE89D-F288-4B2C-813F-790585AACD05}" srcOrd="2" destOrd="0" parTransId="{F9A2DB6E-E647-4CD4-869F-091E58C65067}" sibTransId="{A9C1D235-B235-4508-BCF2-CCBEE45926E8}"/>
    <dgm:cxn modelId="{623873D9-61EC-4381-AC44-A1D0658C9F0B}" type="presOf" srcId="{AEA37514-D69E-484A-87D5-DFBE2E256058}" destId="{F0964421-54F8-49C8-88D2-0882CDBDA45A}" srcOrd="0" destOrd="0" presId="urn:microsoft.com/office/officeart/2005/8/layout/lProcess2"/>
    <dgm:cxn modelId="{78E044CD-DC39-452F-BDBD-C31D7953BB29}" type="presOf" srcId="{ECBCCA89-DB42-4C6F-9098-A987563FF13E}" destId="{35866B92-1FC0-49A4-8FC1-7C4CEFF80882}" srcOrd="0" destOrd="0" presId="urn:microsoft.com/office/officeart/2005/8/layout/lProcess2"/>
    <dgm:cxn modelId="{00E1C727-A765-4A11-9FB1-9A61DDC79158}" srcId="{40B1BE5F-2491-4BF9-8726-3776D6F6F88C}" destId="{2F2A1355-5B14-4C0D-8BC7-A7072450FBE4}" srcOrd="2" destOrd="0" parTransId="{D98DC3B1-8827-4761-9D5F-536441515B4D}" sibTransId="{105D866B-C410-4530-BA5F-7B4F58E52046}"/>
    <dgm:cxn modelId="{569310BB-24D0-4A91-ABC9-0A158FACC110}" srcId="{1521FAF7-8032-4CE0-86FB-9F86DDD5436B}" destId="{73D094E3-A476-41EE-BF4D-275A5EA7BF21}" srcOrd="3" destOrd="0" parTransId="{DC32C613-E290-4178-917F-9CA80D7D260D}" sibTransId="{E1823B98-9644-42BC-8D5E-20C2C9EFC058}"/>
    <dgm:cxn modelId="{E5A731C0-026F-4B44-865F-11BFB116DE1A}" type="presParOf" srcId="{1086F318-73FC-4C3F-84E5-E31CF97FE884}" destId="{71A2ED53-3100-42C0-B6C2-C7C8FEB7C1FF}" srcOrd="0" destOrd="0" presId="urn:microsoft.com/office/officeart/2005/8/layout/lProcess2"/>
    <dgm:cxn modelId="{50F333A7-0080-4560-B7A3-8FA6A6416621}" type="presParOf" srcId="{71A2ED53-3100-42C0-B6C2-C7C8FEB7C1FF}" destId="{E5C2B591-1173-4F9A-8A3B-D436F7DC8789}" srcOrd="0" destOrd="0" presId="urn:microsoft.com/office/officeart/2005/8/layout/lProcess2"/>
    <dgm:cxn modelId="{8A2D38EA-E67A-4296-857D-42052F7BE515}" type="presParOf" srcId="{71A2ED53-3100-42C0-B6C2-C7C8FEB7C1FF}" destId="{EF8D3DBE-7DBE-4310-BBEE-17419B8A6C32}" srcOrd="1" destOrd="0" presId="urn:microsoft.com/office/officeart/2005/8/layout/lProcess2"/>
    <dgm:cxn modelId="{8E2819C6-F107-4EF4-B932-7497F3023B7E}" type="presParOf" srcId="{71A2ED53-3100-42C0-B6C2-C7C8FEB7C1FF}" destId="{0CAAE101-3DD5-4789-8F92-AA176F58A15D}" srcOrd="2" destOrd="0" presId="urn:microsoft.com/office/officeart/2005/8/layout/lProcess2"/>
    <dgm:cxn modelId="{40775A52-55BC-4125-9979-F33913878B2F}" type="presParOf" srcId="{0CAAE101-3DD5-4789-8F92-AA176F58A15D}" destId="{48CF223D-E7DD-46CE-8778-AC6367FD1DD5}" srcOrd="0" destOrd="0" presId="urn:microsoft.com/office/officeart/2005/8/layout/lProcess2"/>
    <dgm:cxn modelId="{5AAE0EE6-C890-4999-9888-FE607AE7BC6C}" type="presParOf" srcId="{48CF223D-E7DD-46CE-8778-AC6367FD1DD5}" destId="{35866B92-1FC0-49A4-8FC1-7C4CEFF80882}" srcOrd="0" destOrd="0" presId="urn:microsoft.com/office/officeart/2005/8/layout/lProcess2"/>
    <dgm:cxn modelId="{F5527B03-B4CA-4755-A56C-A3CC08EDECF7}" type="presParOf" srcId="{48CF223D-E7DD-46CE-8778-AC6367FD1DD5}" destId="{A572503E-91B9-4107-B746-6212182BD2EA}" srcOrd="1" destOrd="0" presId="urn:microsoft.com/office/officeart/2005/8/layout/lProcess2"/>
    <dgm:cxn modelId="{BA64FB3E-7FA3-49FC-AAAE-DD2754F09096}" type="presParOf" srcId="{48CF223D-E7DD-46CE-8778-AC6367FD1DD5}" destId="{DA93EC99-6333-4DAA-B13B-FC8C62F440DE}" srcOrd="2" destOrd="0" presId="urn:microsoft.com/office/officeart/2005/8/layout/lProcess2"/>
    <dgm:cxn modelId="{D6F88A07-2171-4CC8-9751-21A4539ED2D2}" type="presParOf" srcId="{48CF223D-E7DD-46CE-8778-AC6367FD1DD5}" destId="{E94D9D72-2179-4FC1-AE5D-608187512BF1}" srcOrd="3" destOrd="0" presId="urn:microsoft.com/office/officeart/2005/8/layout/lProcess2"/>
    <dgm:cxn modelId="{CA735062-C2A0-4CBB-9E62-09BC6E724009}" type="presParOf" srcId="{48CF223D-E7DD-46CE-8778-AC6367FD1DD5}" destId="{F0964421-54F8-49C8-88D2-0882CDBDA45A}" srcOrd="4" destOrd="0" presId="urn:microsoft.com/office/officeart/2005/8/layout/lProcess2"/>
    <dgm:cxn modelId="{35A004B4-A322-4995-8078-5E8CC9EB63DA}" type="presParOf" srcId="{48CF223D-E7DD-46CE-8778-AC6367FD1DD5}" destId="{8362B278-84CE-4C5F-8022-034316F458E9}" srcOrd="5" destOrd="0" presId="urn:microsoft.com/office/officeart/2005/8/layout/lProcess2"/>
    <dgm:cxn modelId="{D70D9D94-2064-483A-B2BC-8045B5E0AE0A}" type="presParOf" srcId="{48CF223D-E7DD-46CE-8778-AC6367FD1DD5}" destId="{62F22DA7-55B8-4203-ADE0-98FAE936A00E}" srcOrd="6" destOrd="0" presId="urn:microsoft.com/office/officeart/2005/8/layout/lProcess2"/>
    <dgm:cxn modelId="{E50ED8B5-B9BA-4725-B471-5AFF614EFD75}" type="presParOf" srcId="{48CF223D-E7DD-46CE-8778-AC6367FD1DD5}" destId="{F2B00D84-A108-4647-95A8-33D434B650B7}" srcOrd="7" destOrd="0" presId="urn:microsoft.com/office/officeart/2005/8/layout/lProcess2"/>
    <dgm:cxn modelId="{1B6645DF-5AB3-4716-BFB4-ACDB25274568}" type="presParOf" srcId="{48CF223D-E7DD-46CE-8778-AC6367FD1DD5}" destId="{B6C53251-E7D0-4E23-A53D-D175894BE6DE}" srcOrd="8" destOrd="0" presId="urn:microsoft.com/office/officeart/2005/8/layout/lProcess2"/>
    <dgm:cxn modelId="{4AD4286E-F28C-4CCC-9B3E-AE278E27103F}" type="presParOf" srcId="{1086F318-73FC-4C3F-84E5-E31CF97FE884}" destId="{8C993040-0A3B-4A9B-8F36-5A9866609EBA}" srcOrd="1" destOrd="0" presId="urn:microsoft.com/office/officeart/2005/8/layout/lProcess2"/>
    <dgm:cxn modelId="{B8B5D1BA-7CF0-4EB6-8C8C-4CF784A63135}" type="presParOf" srcId="{1086F318-73FC-4C3F-84E5-E31CF97FE884}" destId="{1FDF79AA-6E91-4DB7-9BD8-AB04DF3D87C7}" srcOrd="2" destOrd="0" presId="urn:microsoft.com/office/officeart/2005/8/layout/lProcess2"/>
    <dgm:cxn modelId="{3F405BDB-9CE9-42AC-A626-5CA6C26B5120}" type="presParOf" srcId="{1FDF79AA-6E91-4DB7-9BD8-AB04DF3D87C7}" destId="{6D6FA064-350B-488D-B708-2CDB7BA25D3F}" srcOrd="0" destOrd="0" presId="urn:microsoft.com/office/officeart/2005/8/layout/lProcess2"/>
    <dgm:cxn modelId="{8141FB58-D9AD-431C-996A-63AA9CC042B7}" type="presParOf" srcId="{1FDF79AA-6E91-4DB7-9BD8-AB04DF3D87C7}" destId="{A999D298-D041-4BB2-990A-95C213FE04F6}" srcOrd="1" destOrd="0" presId="urn:microsoft.com/office/officeart/2005/8/layout/lProcess2"/>
    <dgm:cxn modelId="{89A80B5B-8FB9-4B20-8E41-15559249B4E3}" type="presParOf" srcId="{1FDF79AA-6E91-4DB7-9BD8-AB04DF3D87C7}" destId="{E757E0BA-BAFF-4F00-A870-B06B7721447F}" srcOrd="2" destOrd="0" presId="urn:microsoft.com/office/officeart/2005/8/layout/lProcess2"/>
    <dgm:cxn modelId="{23644A4C-946D-43CA-80E8-6F8BD5A0DAB1}" type="presParOf" srcId="{E757E0BA-BAFF-4F00-A870-B06B7721447F}" destId="{3316797F-D406-4063-B593-A31CB3CB33EA}" srcOrd="0" destOrd="0" presId="urn:microsoft.com/office/officeart/2005/8/layout/lProcess2"/>
    <dgm:cxn modelId="{D1A21449-D445-4A2B-88F4-C55E410B66C8}" type="presParOf" srcId="{3316797F-D406-4063-B593-A31CB3CB33EA}" destId="{CC946B57-A377-4894-B097-1A00F7657042}" srcOrd="0" destOrd="0" presId="urn:microsoft.com/office/officeart/2005/8/layout/lProcess2"/>
    <dgm:cxn modelId="{2FA2265F-CE41-41B8-A581-AFC6A6567DF7}" type="presParOf" srcId="{3316797F-D406-4063-B593-A31CB3CB33EA}" destId="{DE162B02-FEDE-43CF-BE9F-6FFAD38EB9F8}" srcOrd="1" destOrd="0" presId="urn:microsoft.com/office/officeart/2005/8/layout/lProcess2"/>
    <dgm:cxn modelId="{647C0800-9C66-4BE0-A7A3-708F9914E1F9}" type="presParOf" srcId="{3316797F-D406-4063-B593-A31CB3CB33EA}" destId="{6F86765E-C8C6-4E5E-AC7C-34230781E559}" srcOrd="2" destOrd="0" presId="urn:microsoft.com/office/officeart/2005/8/layout/lProcess2"/>
    <dgm:cxn modelId="{089BAF7F-7B9E-496A-9819-9010A94B8273}" type="presParOf" srcId="{3316797F-D406-4063-B593-A31CB3CB33EA}" destId="{A6C26646-DA53-4FF7-90D0-33F5E16A3E26}" srcOrd="3" destOrd="0" presId="urn:microsoft.com/office/officeart/2005/8/layout/lProcess2"/>
    <dgm:cxn modelId="{FD52080B-9FF2-47D1-9721-659C85384C0B}" type="presParOf" srcId="{3316797F-D406-4063-B593-A31CB3CB33EA}" destId="{2F727D3F-A4D0-4728-AE67-9B4B0310D464}" srcOrd="4" destOrd="0" presId="urn:microsoft.com/office/officeart/2005/8/layout/lProcess2"/>
    <dgm:cxn modelId="{7454BFE3-4D49-49C6-9682-9FC75E49BC78}" type="presParOf" srcId="{3316797F-D406-4063-B593-A31CB3CB33EA}" destId="{C52E2FC1-917B-467A-87E2-BBF5B52397F0}" srcOrd="5" destOrd="0" presId="urn:microsoft.com/office/officeart/2005/8/layout/lProcess2"/>
    <dgm:cxn modelId="{BB9F4DC1-842C-4A97-B089-453328F48D83}" type="presParOf" srcId="{3316797F-D406-4063-B593-A31CB3CB33EA}" destId="{863F357D-0C87-4F6F-9CFA-14BF29FF4BF5}" srcOrd="6" destOrd="0" presId="urn:microsoft.com/office/officeart/2005/8/layout/lProcess2"/>
    <dgm:cxn modelId="{094F2239-89F6-4D78-9DE4-A7B0F3F2DC0C}" type="presParOf" srcId="{3316797F-D406-4063-B593-A31CB3CB33EA}" destId="{29044AD2-0F20-4652-9C78-BBCF599AC286}" srcOrd="7" destOrd="0" presId="urn:microsoft.com/office/officeart/2005/8/layout/lProcess2"/>
    <dgm:cxn modelId="{25278AD9-9712-4D15-81FA-0D00E97247F9}" type="presParOf" srcId="{3316797F-D406-4063-B593-A31CB3CB33EA}" destId="{74DBC811-A375-4221-BF20-54AC3FEBC685}" srcOrd="8" destOrd="0" presId="urn:microsoft.com/office/officeart/2005/8/layout/lProcess2"/>
    <dgm:cxn modelId="{1611BEC9-4351-4A04-9BDD-9A7BE1FD1D4D}" type="presParOf" srcId="{1086F318-73FC-4C3F-84E5-E31CF97FE884}" destId="{1C30B528-9378-4E97-B045-D6092C791A86}" srcOrd="3" destOrd="0" presId="urn:microsoft.com/office/officeart/2005/8/layout/lProcess2"/>
    <dgm:cxn modelId="{534C415E-F883-45A0-857A-BD589403CA17}" type="presParOf" srcId="{1086F318-73FC-4C3F-84E5-E31CF97FE884}" destId="{8BD10F07-635F-45CD-BECA-4DB0F1392A53}" srcOrd="4" destOrd="0" presId="urn:microsoft.com/office/officeart/2005/8/layout/lProcess2"/>
    <dgm:cxn modelId="{28117661-164F-45CD-BB0C-A49EE4A3B561}" type="presParOf" srcId="{8BD10F07-635F-45CD-BECA-4DB0F1392A53}" destId="{5A969389-7D80-4286-90CF-F8D323AA1844}" srcOrd="0" destOrd="0" presId="urn:microsoft.com/office/officeart/2005/8/layout/lProcess2"/>
    <dgm:cxn modelId="{0CD64016-CE91-45CC-877F-F9556180AA51}" type="presParOf" srcId="{8BD10F07-635F-45CD-BECA-4DB0F1392A53}" destId="{6323336E-A212-48A4-8804-3FA700C6FB52}" srcOrd="1" destOrd="0" presId="urn:microsoft.com/office/officeart/2005/8/layout/lProcess2"/>
    <dgm:cxn modelId="{B781612B-532F-484C-B5D0-580A767589B7}" type="presParOf" srcId="{8BD10F07-635F-45CD-BECA-4DB0F1392A53}" destId="{A833BFB0-2496-490D-B86A-B79290980059}" srcOrd="2" destOrd="0" presId="urn:microsoft.com/office/officeart/2005/8/layout/lProcess2"/>
    <dgm:cxn modelId="{2CDCA05B-6A08-41ED-9DFE-ECDACE0CB7CE}" type="presParOf" srcId="{A833BFB0-2496-490D-B86A-B79290980059}" destId="{BBE1B72A-359C-4882-B616-16E40C2A0B0E}" srcOrd="0" destOrd="0" presId="urn:microsoft.com/office/officeart/2005/8/layout/lProcess2"/>
    <dgm:cxn modelId="{6EE18282-B2C1-4F55-B24E-14170EFE892C}" type="presParOf" srcId="{BBE1B72A-359C-4882-B616-16E40C2A0B0E}" destId="{2AF28035-FD32-4AEA-A0DE-10B1EF8D90C3}" srcOrd="0" destOrd="0" presId="urn:microsoft.com/office/officeart/2005/8/layout/lProcess2"/>
    <dgm:cxn modelId="{2D8B83DE-2357-4E8B-B98A-ECE525F83F64}" type="presParOf" srcId="{BBE1B72A-359C-4882-B616-16E40C2A0B0E}" destId="{EDE867E3-439F-488E-AFE1-AE571A036F36}" srcOrd="1" destOrd="0" presId="urn:microsoft.com/office/officeart/2005/8/layout/lProcess2"/>
    <dgm:cxn modelId="{A97D3993-4D89-4B46-8F66-EB1E33B17C95}" type="presParOf" srcId="{BBE1B72A-359C-4882-B616-16E40C2A0B0E}" destId="{E575031B-F0C4-4A60-AB56-269660E679DC}" srcOrd="2" destOrd="0" presId="urn:microsoft.com/office/officeart/2005/8/layout/lProcess2"/>
    <dgm:cxn modelId="{27A6A2E8-5835-4652-A3B2-DFB568031685}" type="presParOf" srcId="{BBE1B72A-359C-4882-B616-16E40C2A0B0E}" destId="{BEE602F7-90A4-4755-B511-40AECA54E146}" srcOrd="3" destOrd="0" presId="urn:microsoft.com/office/officeart/2005/8/layout/lProcess2"/>
    <dgm:cxn modelId="{020DEBAD-0203-49F3-98AD-2CE3B9C167D8}" type="presParOf" srcId="{BBE1B72A-359C-4882-B616-16E40C2A0B0E}" destId="{3591471A-9C1E-4340-8A54-F68E775AF427}" srcOrd="4" destOrd="0" presId="urn:microsoft.com/office/officeart/2005/8/layout/lProcess2"/>
    <dgm:cxn modelId="{8F1523DE-0628-49C5-8697-DF7163D557A3}" type="presParOf" srcId="{BBE1B72A-359C-4882-B616-16E40C2A0B0E}" destId="{CF911FE0-B7A6-478C-83F3-DD3EED2DAF13}" srcOrd="5" destOrd="0" presId="urn:microsoft.com/office/officeart/2005/8/layout/lProcess2"/>
    <dgm:cxn modelId="{C9062E1E-D702-4D2E-9F3C-E7205D6B8BE6}" type="presParOf" srcId="{BBE1B72A-359C-4882-B616-16E40C2A0B0E}" destId="{FC7E3FCE-D663-4F62-8D58-C3B344BB47F8}" srcOrd="6" destOrd="0" presId="urn:microsoft.com/office/officeart/2005/8/layout/lProcess2"/>
    <dgm:cxn modelId="{EEE8E29B-B2E1-46C6-9B04-9708F69A8E75}" type="presParOf" srcId="{BBE1B72A-359C-4882-B616-16E40C2A0B0E}" destId="{20F107E2-FB62-4015-9C5D-9FA132B65475}" srcOrd="7" destOrd="0" presId="urn:microsoft.com/office/officeart/2005/8/layout/lProcess2"/>
    <dgm:cxn modelId="{818E0174-FDAD-46AD-9DEB-709644410F39}" type="presParOf" srcId="{BBE1B72A-359C-4882-B616-16E40C2A0B0E}" destId="{89B33122-DC70-4FDE-ACE9-0D0C76944192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1BE5F-2491-4BF9-8726-3776D6F6F88C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13BB5493-4CF6-40EB-83F5-47FB52CC8390}">
      <dgm:prSet phldrT="[Texte]" custT="1"/>
      <dgm:spPr>
        <a:xfrm>
          <a:off x="0" y="0"/>
          <a:ext cx="864096" cy="3744416"/>
        </a:xfrm>
      </dgm:spPr>
      <dgm:t>
        <a:bodyPr/>
        <a:lstStyle/>
        <a:p>
          <a:r>
            <a:rPr lang="fr-FR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Thermal </a:t>
          </a:r>
          <a:r>
            <a:rPr lang="fr-FR" sz="1200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insulation</a:t>
          </a:r>
          <a:endParaRPr lang="fr-FR" sz="1200" b="1" dirty="0" smtClean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  <a:p>
          <a:r>
            <a:rPr lang="fr-FR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U (W/m².K)       (U-</a:t>
          </a:r>
          <a:r>
            <a:rPr lang="fr-FR" sz="1200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Wert</a:t>
          </a:r>
          <a:r>
            <a:rPr lang="fr-FR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)</a:t>
          </a:r>
          <a:endParaRPr lang="fr-FR" sz="1200" b="1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82C3293-F04F-40DC-B7D4-514922E50AEC}" type="parTrans" cxnId="{38ACF3A3-792A-42B5-86BB-34616A59A22F}">
      <dgm:prSet/>
      <dgm:spPr/>
      <dgm:t>
        <a:bodyPr/>
        <a:lstStyle/>
        <a:p>
          <a:endParaRPr lang="fr-FR" sz="1400"/>
        </a:p>
      </dgm:t>
    </dgm:pt>
    <dgm:pt modelId="{81DA1106-8333-4274-90E9-D1805F395078}" type="sibTrans" cxnId="{38ACF3A3-792A-42B5-86BB-34616A59A22F}">
      <dgm:prSet/>
      <dgm:spPr/>
      <dgm:t>
        <a:bodyPr/>
        <a:lstStyle/>
        <a:p>
          <a:endParaRPr lang="fr-FR" sz="1400"/>
        </a:p>
      </dgm:t>
    </dgm:pt>
    <dgm:pt modelId="{71EA052C-D1AD-4EF5-8C90-DD3C8F13180C}">
      <dgm:prSet phldrT="[Texte]" custT="1"/>
      <dgm:spPr>
        <a:xfrm>
          <a:off x="86409" y="1124307"/>
          <a:ext cx="691276" cy="357895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400" dirty="0" smtClean="0">
              <a:latin typeface="Calibri"/>
              <a:ea typeface="+mn-ea"/>
              <a:cs typeface="+mn-cs"/>
            </a:rPr>
            <a:t>~ </a:t>
          </a:r>
          <a:r>
            <a:rPr lang="fr-FR" sz="1400" b="1" dirty="0" smtClean="0">
              <a:latin typeface="Calibri"/>
              <a:ea typeface="+mn-ea"/>
              <a:cs typeface="+mn-cs"/>
            </a:rPr>
            <a:t>1,8</a:t>
          </a:r>
          <a:endParaRPr lang="fr-FR" sz="1400" b="1" baseline="0" dirty="0">
            <a:latin typeface="Calibri"/>
            <a:ea typeface="+mn-ea"/>
            <a:cs typeface="+mn-cs"/>
          </a:endParaRPr>
        </a:p>
      </dgm:t>
    </dgm:pt>
    <dgm:pt modelId="{EF0D8B8B-4A7B-49FD-8E29-0ECD6A34FB96}" type="parTrans" cxnId="{CA29E3E3-6273-458D-AFF7-13210F64A430}">
      <dgm:prSet/>
      <dgm:spPr/>
      <dgm:t>
        <a:bodyPr/>
        <a:lstStyle/>
        <a:p>
          <a:endParaRPr lang="fr-FR" sz="1400"/>
        </a:p>
      </dgm:t>
    </dgm:pt>
    <dgm:pt modelId="{537A878D-B928-4012-A0A1-98E00A6A6428}" type="sibTrans" cxnId="{CA29E3E3-6273-458D-AFF7-13210F64A430}">
      <dgm:prSet/>
      <dgm:spPr/>
      <dgm:t>
        <a:bodyPr/>
        <a:lstStyle/>
        <a:p>
          <a:endParaRPr lang="fr-FR" sz="1400"/>
        </a:p>
      </dgm:t>
    </dgm:pt>
    <dgm:pt modelId="{A8FA8C58-9D88-43DF-9870-B220C060E452}">
      <dgm:prSet custT="1"/>
      <dgm:spPr>
        <a:xfrm>
          <a:off x="86409" y="1952311"/>
          <a:ext cx="691276" cy="359495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&lt; 1,8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B85FDCAC-FC4B-43A7-B611-518ED7737AF9}" type="parTrans" cxnId="{A1E7A7A7-A8D0-41AD-87BD-62B5FD99685D}">
      <dgm:prSet/>
      <dgm:spPr/>
      <dgm:t>
        <a:bodyPr/>
        <a:lstStyle/>
        <a:p>
          <a:endParaRPr lang="fr-FR"/>
        </a:p>
      </dgm:t>
    </dgm:pt>
    <dgm:pt modelId="{C8AA936A-6EFC-418C-8A7A-14F08C246490}" type="sibTrans" cxnId="{A1E7A7A7-A8D0-41AD-87BD-62B5FD99685D}">
      <dgm:prSet/>
      <dgm:spPr/>
      <dgm:t>
        <a:bodyPr/>
        <a:lstStyle/>
        <a:p>
          <a:endParaRPr lang="fr-FR"/>
        </a:p>
      </dgm:t>
    </dgm:pt>
    <dgm:pt modelId="{1934DF6B-FE02-4037-83D4-3EDAAE0BF154}">
      <dgm:prSet custT="1"/>
      <dgm:spPr>
        <a:xfrm>
          <a:off x="86409" y="3196717"/>
          <a:ext cx="691276" cy="359495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1,5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8FEECD2D-51E5-429D-BFBF-71D0B71CAC37}" type="parTrans" cxnId="{02C377D7-E2EA-49E8-AB82-29300077B8C7}">
      <dgm:prSet/>
      <dgm:spPr/>
      <dgm:t>
        <a:bodyPr/>
        <a:lstStyle/>
        <a:p>
          <a:endParaRPr lang="fr-FR"/>
        </a:p>
      </dgm:t>
    </dgm:pt>
    <dgm:pt modelId="{D4C762BB-E6FF-4199-A8AD-2983070E6DE6}" type="sibTrans" cxnId="{02C377D7-E2EA-49E8-AB82-29300077B8C7}">
      <dgm:prSet/>
      <dgm:spPr/>
      <dgm:t>
        <a:bodyPr/>
        <a:lstStyle/>
        <a:p>
          <a:endParaRPr lang="fr-FR"/>
        </a:p>
      </dgm:t>
    </dgm:pt>
    <dgm:pt modelId="{A0497325-00C7-4CC1-85B5-ABC03EF25B0C}">
      <dgm:prSet custT="1"/>
      <dgm:spPr>
        <a:xfrm>
          <a:off x="86409" y="2367113"/>
          <a:ext cx="691276" cy="359495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1,5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CCB54705-8710-4B68-B8A6-67CBDDA43C0B}" type="parTrans" cxnId="{8CD7136C-86A0-48AF-852F-AACFB680E6A4}">
      <dgm:prSet/>
      <dgm:spPr/>
      <dgm:t>
        <a:bodyPr/>
        <a:lstStyle/>
        <a:p>
          <a:endParaRPr lang="fr-FR"/>
        </a:p>
      </dgm:t>
    </dgm:pt>
    <dgm:pt modelId="{AC9FF0FD-A130-4A4E-8A26-8209046032FE}" type="sibTrans" cxnId="{8CD7136C-86A0-48AF-852F-AACFB680E6A4}">
      <dgm:prSet/>
      <dgm:spPr/>
      <dgm:t>
        <a:bodyPr/>
        <a:lstStyle/>
        <a:p>
          <a:endParaRPr lang="fr-FR"/>
        </a:p>
      </dgm:t>
    </dgm:pt>
    <dgm:pt modelId="{81C9962D-9971-4684-91BD-84FB96234435}">
      <dgm:prSet phldrT="[Texte]" custT="1"/>
      <dgm:spPr>
        <a:xfrm>
          <a:off x="86409" y="1537509"/>
          <a:ext cx="691276" cy="359495"/>
        </a:xfrm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2,2</a:t>
          </a:r>
          <a:endParaRPr lang="fr-FR" sz="1400" b="1" dirty="0" smtClean="0">
            <a:latin typeface="Calibri"/>
            <a:ea typeface="+mn-ea"/>
            <a:cs typeface="+mn-cs"/>
          </a:endParaRPr>
        </a:p>
      </dgm:t>
    </dgm:pt>
    <dgm:pt modelId="{41EC6D6A-1EC1-491F-B884-17E4A0D5E12A}" type="parTrans" cxnId="{572CFA9A-3A13-41CA-B561-681C478FDEC4}">
      <dgm:prSet/>
      <dgm:spPr/>
      <dgm:t>
        <a:bodyPr/>
        <a:lstStyle/>
        <a:p>
          <a:endParaRPr lang="fr-FR"/>
        </a:p>
      </dgm:t>
    </dgm:pt>
    <dgm:pt modelId="{9B16FACE-DACC-4B6B-AE9D-AE2A1A1E12AD}" type="sibTrans" cxnId="{572CFA9A-3A13-41CA-B561-681C478FDEC4}">
      <dgm:prSet/>
      <dgm:spPr/>
      <dgm:t>
        <a:bodyPr/>
        <a:lstStyle/>
        <a:p>
          <a:endParaRPr lang="fr-FR"/>
        </a:p>
      </dgm:t>
    </dgm:pt>
    <dgm:pt modelId="{1086F318-73FC-4C3F-84E5-E31CF97FE884}" type="pres">
      <dgm:prSet presAssocID="{40B1BE5F-2491-4BF9-8726-3776D6F6F8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FDF79AA-6E91-4DB7-9BD8-AB04DF3D87C7}" type="pres">
      <dgm:prSet presAssocID="{13BB5493-4CF6-40EB-83F5-47FB52CC8390}" presName="compNode" presStyleCnt="0"/>
      <dgm:spPr/>
      <dgm:t>
        <a:bodyPr/>
        <a:lstStyle/>
        <a:p>
          <a:endParaRPr lang="fr-FR"/>
        </a:p>
      </dgm:t>
    </dgm:pt>
    <dgm:pt modelId="{6D6FA064-350B-488D-B708-2CDB7BA25D3F}" type="pres">
      <dgm:prSet presAssocID="{13BB5493-4CF6-40EB-83F5-47FB52CC8390}" presName="aNode" presStyleLbl="bgShp" presStyleIdx="0" presStyleCnt="1" custLinFactNeighborX="-5263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999D298-D041-4BB2-990A-95C213FE04F6}" type="pres">
      <dgm:prSet presAssocID="{13BB5493-4CF6-40EB-83F5-47FB52CC8390}" presName="textNode" presStyleLbl="bgShp" presStyleIdx="0" presStyleCnt="1"/>
      <dgm:spPr/>
      <dgm:t>
        <a:bodyPr/>
        <a:lstStyle/>
        <a:p>
          <a:endParaRPr lang="fr-FR"/>
        </a:p>
      </dgm:t>
    </dgm:pt>
    <dgm:pt modelId="{E757E0BA-BAFF-4F00-A870-B06B7721447F}" type="pres">
      <dgm:prSet presAssocID="{13BB5493-4CF6-40EB-83F5-47FB52CC8390}" presName="compChildNode" presStyleCnt="0"/>
      <dgm:spPr/>
      <dgm:t>
        <a:bodyPr/>
        <a:lstStyle/>
        <a:p>
          <a:endParaRPr lang="fr-FR"/>
        </a:p>
      </dgm:t>
    </dgm:pt>
    <dgm:pt modelId="{3316797F-D406-4063-B593-A31CB3CB33EA}" type="pres">
      <dgm:prSet presAssocID="{13BB5493-4CF6-40EB-83F5-47FB52CC8390}" presName="theInnerList" presStyleCnt="0"/>
      <dgm:spPr/>
      <dgm:t>
        <a:bodyPr/>
        <a:lstStyle/>
        <a:p>
          <a:endParaRPr lang="fr-FR"/>
        </a:p>
      </dgm:t>
    </dgm:pt>
    <dgm:pt modelId="{CC946B57-A377-4894-B097-1A00F7657042}" type="pres">
      <dgm:prSet presAssocID="{71EA052C-D1AD-4EF5-8C90-DD3C8F13180C}" presName="childNode" presStyleLbl="node1" presStyleIdx="0" presStyleCnt="5" custScaleY="9955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DE162B02-FEDE-43CF-BE9F-6FFAD38EB9F8}" type="pres">
      <dgm:prSet presAssocID="{71EA052C-D1AD-4EF5-8C90-DD3C8F13180C}" presName="aSpace2" presStyleCnt="0"/>
      <dgm:spPr/>
      <dgm:t>
        <a:bodyPr/>
        <a:lstStyle/>
        <a:p>
          <a:endParaRPr lang="fr-FR"/>
        </a:p>
      </dgm:t>
    </dgm:pt>
    <dgm:pt modelId="{40067481-49EA-4098-98FA-52ADB7B2EF14}" type="pres">
      <dgm:prSet presAssocID="{81C9962D-9971-4684-91BD-84FB96234435}" presName="childNode" presStyleLbl="node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D6970996-3978-4E38-A1DC-AEDC60EF4009}" type="pres">
      <dgm:prSet presAssocID="{81C9962D-9971-4684-91BD-84FB96234435}" presName="aSpace2" presStyleCnt="0"/>
      <dgm:spPr/>
      <dgm:t>
        <a:bodyPr/>
        <a:lstStyle/>
        <a:p>
          <a:endParaRPr lang="fr-FR"/>
        </a:p>
      </dgm:t>
    </dgm:pt>
    <dgm:pt modelId="{6F86765E-C8C6-4E5E-AC7C-34230781E559}" type="pres">
      <dgm:prSet presAssocID="{A8FA8C58-9D88-43DF-9870-B220C060E452}" presName="childNode" presStyleLbl="node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6C26646-DA53-4FF7-90D0-33F5E16A3E26}" type="pres">
      <dgm:prSet presAssocID="{A8FA8C58-9D88-43DF-9870-B220C060E452}" presName="aSpace2" presStyleCnt="0"/>
      <dgm:spPr/>
      <dgm:t>
        <a:bodyPr/>
        <a:lstStyle/>
        <a:p>
          <a:endParaRPr lang="fr-FR"/>
        </a:p>
      </dgm:t>
    </dgm:pt>
    <dgm:pt modelId="{2F727D3F-A4D0-4728-AE67-9B4B0310D464}" type="pres">
      <dgm:prSet presAssocID="{A0497325-00C7-4CC1-85B5-ABC03EF25B0C}" presName="childNode" presStyleLbl="node1" presStyleIdx="3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C52E2FC1-917B-467A-87E2-BBF5B52397F0}" type="pres">
      <dgm:prSet presAssocID="{A0497325-00C7-4CC1-85B5-ABC03EF25B0C}" presName="aSpace2" presStyleCnt="0"/>
      <dgm:spPr/>
      <dgm:t>
        <a:bodyPr/>
        <a:lstStyle/>
        <a:p>
          <a:endParaRPr lang="fr-FR"/>
        </a:p>
      </dgm:t>
    </dgm:pt>
    <dgm:pt modelId="{74DBC811-A375-4221-BF20-54AC3FEBC685}" type="pres">
      <dgm:prSet presAssocID="{1934DF6B-FE02-4037-83D4-3EDAAE0BF154}" presName="childNode" presStyleLbl="node1" presStyleIdx="4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</dgm:ptLst>
  <dgm:cxnLst>
    <dgm:cxn modelId="{572CFA9A-3A13-41CA-B561-681C478FDEC4}" srcId="{13BB5493-4CF6-40EB-83F5-47FB52CC8390}" destId="{81C9962D-9971-4684-91BD-84FB96234435}" srcOrd="1" destOrd="0" parTransId="{41EC6D6A-1EC1-491F-B884-17E4A0D5E12A}" sibTransId="{9B16FACE-DACC-4B6B-AE9D-AE2A1A1E12AD}"/>
    <dgm:cxn modelId="{A1E7A7A7-A8D0-41AD-87BD-62B5FD99685D}" srcId="{13BB5493-4CF6-40EB-83F5-47FB52CC8390}" destId="{A8FA8C58-9D88-43DF-9870-B220C060E452}" srcOrd="2" destOrd="0" parTransId="{B85FDCAC-FC4B-43A7-B611-518ED7737AF9}" sibTransId="{C8AA936A-6EFC-418C-8A7A-14F08C246490}"/>
    <dgm:cxn modelId="{02C377D7-E2EA-49E8-AB82-29300077B8C7}" srcId="{13BB5493-4CF6-40EB-83F5-47FB52CC8390}" destId="{1934DF6B-FE02-4037-83D4-3EDAAE0BF154}" srcOrd="4" destOrd="0" parTransId="{8FEECD2D-51E5-429D-BFBF-71D0B71CAC37}" sibTransId="{D4C762BB-E6FF-4199-A8AD-2983070E6DE6}"/>
    <dgm:cxn modelId="{38ACF3A3-792A-42B5-86BB-34616A59A22F}" srcId="{40B1BE5F-2491-4BF9-8726-3776D6F6F88C}" destId="{13BB5493-4CF6-40EB-83F5-47FB52CC8390}" srcOrd="0" destOrd="0" parTransId="{A82C3293-F04F-40DC-B7D4-514922E50AEC}" sibTransId="{81DA1106-8333-4274-90E9-D1805F395078}"/>
    <dgm:cxn modelId="{D8710FE4-AB06-4487-92AA-F47B52DC84A7}" type="presOf" srcId="{40B1BE5F-2491-4BF9-8726-3776D6F6F88C}" destId="{1086F318-73FC-4C3F-84E5-E31CF97FE884}" srcOrd="0" destOrd="0" presId="urn:microsoft.com/office/officeart/2005/8/layout/lProcess2"/>
    <dgm:cxn modelId="{8CB53062-0847-4F03-A513-FD51C935A08E}" type="presOf" srcId="{13BB5493-4CF6-40EB-83F5-47FB52CC8390}" destId="{A999D298-D041-4BB2-990A-95C213FE04F6}" srcOrd="1" destOrd="0" presId="urn:microsoft.com/office/officeart/2005/8/layout/lProcess2"/>
    <dgm:cxn modelId="{8CD7136C-86A0-48AF-852F-AACFB680E6A4}" srcId="{13BB5493-4CF6-40EB-83F5-47FB52CC8390}" destId="{A0497325-00C7-4CC1-85B5-ABC03EF25B0C}" srcOrd="3" destOrd="0" parTransId="{CCB54705-8710-4B68-B8A6-67CBDDA43C0B}" sibTransId="{AC9FF0FD-A130-4A4E-8A26-8209046032FE}"/>
    <dgm:cxn modelId="{4BA7A0AF-AE8A-4F8B-9F61-4A63459386AF}" type="presOf" srcId="{71EA052C-D1AD-4EF5-8C90-DD3C8F13180C}" destId="{CC946B57-A377-4894-B097-1A00F7657042}" srcOrd="0" destOrd="0" presId="urn:microsoft.com/office/officeart/2005/8/layout/lProcess2"/>
    <dgm:cxn modelId="{7B2A3F06-3397-4B50-8A1D-6D590028E945}" type="presOf" srcId="{13BB5493-4CF6-40EB-83F5-47FB52CC8390}" destId="{6D6FA064-350B-488D-B708-2CDB7BA25D3F}" srcOrd="0" destOrd="0" presId="urn:microsoft.com/office/officeart/2005/8/layout/lProcess2"/>
    <dgm:cxn modelId="{7814143E-BA3C-44A9-B299-5B3CDC767443}" type="presOf" srcId="{1934DF6B-FE02-4037-83D4-3EDAAE0BF154}" destId="{74DBC811-A375-4221-BF20-54AC3FEBC685}" srcOrd="0" destOrd="0" presId="urn:microsoft.com/office/officeart/2005/8/layout/lProcess2"/>
    <dgm:cxn modelId="{F84FB992-35F3-4537-A43F-5C4E4ADEFAF8}" type="presOf" srcId="{A0497325-00C7-4CC1-85B5-ABC03EF25B0C}" destId="{2F727D3F-A4D0-4728-AE67-9B4B0310D464}" srcOrd="0" destOrd="0" presId="urn:microsoft.com/office/officeart/2005/8/layout/lProcess2"/>
    <dgm:cxn modelId="{6F902B31-1D8A-48A7-966B-F4E6824C3DB1}" type="presOf" srcId="{81C9962D-9971-4684-91BD-84FB96234435}" destId="{40067481-49EA-4098-98FA-52ADB7B2EF14}" srcOrd="0" destOrd="0" presId="urn:microsoft.com/office/officeart/2005/8/layout/lProcess2"/>
    <dgm:cxn modelId="{CA29E3E3-6273-458D-AFF7-13210F64A430}" srcId="{13BB5493-4CF6-40EB-83F5-47FB52CC8390}" destId="{71EA052C-D1AD-4EF5-8C90-DD3C8F13180C}" srcOrd="0" destOrd="0" parTransId="{EF0D8B8B-4A7B-49FD-8E29-0ECD6A34FB96}" sibTransId="{537A878D-B928-4012-A0A1-98E00A6A6428}"/>
    <dgm:cxn modelId="{731C1C90-8A15-44CF-9A2D-769D66E0CF19}" type="presOf" srcId="{A8FA8C58-9D88-43DF-9870-B220C060E452}" destId="{6F86765E-C8C6-4E5E-AC7C-34230781E559}" srcOrd="0" destOrd="0" presId="urn:microsoft.com/office/officeart/2005/8/layout/lProcess2"/>
    <dgm:cxn modelId="{64517AC0-C57F-4534-90EE-F15111091EDF}" type="presParOf" srcId="{1086F318-73FC-4C3F-84E5-E31CF97FE884}" destId="{1FDF79AA-6E91-4DB7-9BD8-AB04DF3D87C7}" srcOrd="0" destOrd="0" presId="urn:microsoft.com/office/officeart/2005/8/layout/lProcess2"/>
    <dgm:cxn modelId="{8D05A2D6-78CF-4417-A4B9-BC2104860657}" type="presParOf" srcId="{1FDF79AA-6E91-4DB7-9BD8-AB04DF3D87C7}" destId="{6D6FA064-350B-488D-B708-2CDB7BA25D3F}" srcOrd="0" destOrd="0" presId="urn:microsoft.com/office/officeart/2005/8/layout/lProcess2"/>
    <dgm:cxn modelId="{D94DF5C4-C2B2-498B-8A95-6EF4A66BA8A5}" type="presParOf" srcId="{1FDF79AA-6E91-4DB7-9BD8-AB04DF3D87C7}" destId="{A999D298-D041-4BB2-990A-95C213FE04F6}" srcOrd="1" destOrd="0" presId="urn:microsoft.com/office/officeart/2005/8/layout/lProcess2"/>
    <dgm:cxn modelId="{F3CC02C9-EFFA-48FA-A24B-3954B4D8F6A5}" type="presParOf" srcId="{1FDF79AA-6E91-4DB7-9BD8-AB04DF3D87C7}" destId="{E757E0BA-BAFF-4F00-A870-B06B7721447F}" srcOrd="2" destOrd="0" presId="urn:microsoft.com/office/officeart/2005/8/layout/lProcess2"/>
    <dgm:cxn modelId="{06D75C49-3EB7-4BF7-A90B-252C0F91D752}" type="presParOf" srcId="{E757E0BA-BAFF-4F00-A870-B06B7721447F}" destId="{3316797F-D406-4063-B593-A31CB3CB33EA}" srcOrd="0" destOrd="0" presId="urn:microsoft.com/office/officeart/2005/8/layout/lProcess2"/>
    <dgm:cxn modelId="{DB4CC374-400E-41D2-A1F4-26C77D0A118E}" type="presParOf" srcId="{3316797F-D406-4063-B593-A31CB3CB33EA}" destId="{CC946B57-A377-4894-B097-1A00F7657042}" srcOrd="0" destOrd="0" presId="urn:microsoft.com/office/officeart/2005/8/layout/lProcess2"/>
    <dgm:cxn modelId="{B8A48DC9-B9CE-49C3-90FA-AE646AA3BF49}" type="presParOf" srcId="{3316797F-D406-4063-B593-A31CB3CB33EA}" destId="{DE162B02-FEDE-43CF-BE9F-6FFAD38EB9F8}" srcOrd="1" destOrd="0" presId="urn:microsoft.com/office/officeart/2005/8/layout/lProcess2"/>
    <dgm:cxn modelId="{85DFF2CB-F1D8-45E6-AAE9-300C89B024B3}" type="presParOf" srcId="{3316797F-D406-4063-B593-A31CB3CB33EA}" destId="{40067481-49EA-4098-98FA-52ADB7B2EF14}" srcOrd="2" destOrd="0" presId="urn:microsoft.com/office/officeart/2005/8/layout/lProcess2"/>
    <dgm:cxn modelId="{B79693A6-8074-44C2-98D4-DAC28B909F69}" type="presParOf" srcId="{3316797F-D406-4063-B593-A31CB3CB33EA}" destId="{D6970996-3978-4E38-A1DC-AEDC60EF4009}" srcOrd="3" destOrd="0" presId="urn:microsoft.com/office/officeart/2005/8/layout/lProcess2"/>
    <dgm:cxn modelId="{D2AD022B-2FE6-44CC-8ECE-BBA226D9BC35}" type="presParOf" srcId="{3316797F-D406-4063-B593-A31CB3CB33EA}" destId="{6F86765E-C8C6-4E5E-AC7C-34230781E559}" srcOrd="4" destOrd="0" presId="urn:microsoft.com/office/officeart/2005/8/layout/lProcess2"/>
    <dgm:cxn modelId="{A8B4A450-B934-4D19-BE28-F00C2ECF3863}" type="presParOf" srcId="{3316797F-D406-4063-B593-A31CB3CB33EA}" destId="{A6C26646-DA53-4FF7-90D0-33F5E16A3E26}" srcOrd="5" destOrd="0" presId="urn:microsoft.com/office/officeart/2005/8/layout/lProcess2"/>
    <dgm:cxn modelId="{1DB965FD-A4E3-484F-968F-5C3458212F88}" type="presParOf" srcId="{3316797F-D406-4063-B593-A31CB3CB33EA}" destId="{2F727D3F-A4D0-4728-AE67-9B4B0310D464}" srcOrd="6" destOrd="0" presId="urn:microsoft.com/office/officeart/2005/8/layout/lProcess2"/>
    <dgm:cxn modelId="{95331A10-B727-47EE-B673-054F1F8AA2FA}" type="presParOf" srcId="{3316797F-D406-4063-B593-A31CB3CB33EA}" destId="{C52E2FC1-917B-467A-87E2-BBF5B52397F0}" srcOrd="7" destOrd="0" presId="urn:microsoft.com/office/officeart/2005/8/layout/lProcess2"/>
    <dgm:cxn modelId="{4AF6642A-EBAB-4F70-AB42-BE97394E8FF9}" type="presParOf" srcId="{3316797F-D406-4063-B593-A31CB3CB33EA}" destId="{74DBC811-A375-4221-BF20-54AC3FEBC68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B1BE5F-2491-4BF9-8726-3776D6F6F88C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1521FAF7-8032-4CE0-86FB-9F86DDD5436B}">
      <dgm:prSet phldrT="[Texte]" custT="1"/>
      <dgm:spPr>
        <a:xfrm>
          <a:off x="0" y="0"/>
          <a:ext cx="2287030" cy="3744416"/>
        </a:xfrm>
      </dgm:spPr>
      <dgm:t>
        <a:bodyPr/>
        <a:lstStyle/>
        <a:p>
          <a:r>
            <a:rPr lang="fr-FR" sz="1200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Filling</a:t>
          </a:r>
          <a:endParaRPr lang="fr-FR" sz="1200" b="1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E9CE5330-12B2-47EE-A3D4-5F34644F7450}" type="parTrans" cxnId="{8925E872-5B87-4FD1-BB6C-6223D4C832D9}">
      <dgm:prSet/>
      <dgm:spPr/>
      <dgm:t>
        <a:bodyPr/>
        <a:lstStyle/>
        <a:p>
          <a:endParaRPr lang="fr-FR" sz="1400"/>
        </a:p>
      </dgm:t>
    </dgm:pt>
    <dgm:pt modelId="{E7DE839C-A43C-48A5-ADC7-14A980397CBE}" type="sibTrans" cxnId="{8925E872-5B87-4FD1-BB6C-6223D4C832D9}">
      <dgm:prSet/>
      <dgm:spPr/>
      <dgm:t>
        <a:bodyPr/>
        <a:lstStyle/>
        <a:p>
          <a:endParaRPr lang="fr-FR" sz="1400"/>
        </a:p>
      </dgm:t>
    </dgm:pt>
    <dgm:pt modelId="{ECBCCA89-DB42-4C6F-9098-A987563FF13E}">
      <dgm:prSet phldrT="[Texte]" custT="1"/>
      <dgm:spPr>
        <a:xfrm>
          <a:off x="101193" y="1124148"/>
          <a:ext cx="2085064" cy="445270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000" b="1" smtClean="0">
              <a:latin typeface="Calibri"/>
              <a:ea typeface="+mn-ea"/>
              <a:cs typeface="+mn-cs"/>
            </a:rPr>
            <a:t>AKYVER® 20-7 Silence </a:t>
          </a:r>
          <a:r>
            <a:rPr lang="fr-FR" sz="1000" b="1" baseline="30000" smtClean="0">
              <a:latin typeface="Calibri"/>
              <a:ea typeface="+mn-ea"/>
              <a:cs typeface="+mn-cs"/>
            </a:rPr>
            <a:t>(1)</a:t>
          </a:r>
          <a:endParaRPr lang="fr-FR" sz="1000" b="1" baseline="30000" dirty="0">
            <a:latin typeface="Calibri"/>
            <a:ea typeface="+mn-ea"/>
            <a:cs typeface="+mn-cs"/>
          </a:endParaRPr>
        </a:p>
      </dgm:t>
    </dgm:pt>
    <dgm:pt modelId="{E909418D-74E8-458D-A401-96D5DBEDD81F}" type="parTrans" cxnId="{78BEBC7B-6BF8-4023-A259-6CE323CDC242}">
      <dgm:prSet/>
      <dgm:spPr/>
      <dgm:t>
        <a:bodyPr/>
        <a:lstStyle/>
        <a:p>
          <a:endParaRPr lang="fr-FR" sz="1400"/>
        </a:p>
      </dgm:t>
    </dgm:pt>
    <dgm:pt modelId="{FFA7C0C9-A13C-4709-8197-711E46300301}" type="sibTrans" cxnId="{78BEBC7B-6BF8-4023-A259-6CE323CDC242}">
      <dgm:prSet/>
      <dgm:spPr/>
      <dgm:t>
        <a:bodyPr/>
        <a:lstStyle/>
        <a:p>
          <a:endParaRPr lang="fr-FR" sz="1400"/>
        </a:p>
      </dgm:t>
    </dgm:pt>
    <dgm:pt modelId="{13BB5493-4CF6-40EB-83F5-47FB52CC8390}">
      <dgm:prSet phldrT="[Texte]" custT="1"/>
      <dgm:spPr>
        <a:xfrm>
          <a:off x="2434103" y="0"/>
          <a:ext cx="1958174" cy="3744416"/>
        </a:xfrm>
      </dgm:spPr>
      <dgm:t>
        <a:bodyPr/>
        <a:lstStyle/>
        <a:p>
          <a:r>
            <a:rPr lang="fr-FR" sz="1200" b="1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Weight</a:t>
          </a:r>
          <a:r>
            <a:rPr lang="fr-FR" sz="1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(Kg/m²)</a:t>
          </a:r>
          <a:endParaRPr lang="fr-FR" sz="1200" b="1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A82C3293-F04F-40DC-B7D4-514922E50AEC}" type="parTrans" cxnId="{38ACF3A3-792A-42B5-86BB-34616A59A22F}">
      <dgm:prSet/>
      <dgm:spPr/>
      <dgm:t>
        <a:bodyPr/>
        <a:lstStyle/>
        <a:p>
          <a:endParaRPr lang="fr-FR" sz="1400"/>
        </a:p>
      </dgm:t>
    </dgm:pt>
    <dgm:pt modelId="{81DA1106-8333-4274-90E9-D1805F395078}" type="sibTrans" cxnId="{38ACF3A3-792A-42B5-86BB-34616A59A22F}">
      <dgm:prSet/>
      <dgm:spPr/>
      <dgm:t>
        <a:bodyPr/>
        <a:lstStyle/>
        <a:p>
          <a:endParaRPr lang="fr-FR" sz="1400"/>
        </a:p>
      </dgm:t>
    </dgm:pt>
    <dgm:pt modelId="{AEA37514-D69E-484A-87D5-DFBE2E256058}">
      <dgm:prSet custT="1"/>
      <dgm:spPr>
        <a:xfrm>
          <a:off x="101193" y="2117624"/>
          <a:ext cx="2085064" cy="445270"/>
        </a:xfrm>
      </dgm:spPr>
      <dgm:t>
        <a:bodyPr/>
        <a:lstStyle/>
        <a:p>
          <a:r>
            <a:rPr lang="fr-FR" sz="1000" smtClean="0">
              <a:latin typeface="Calibri"/>
              <a:ea typeface="+mn-ea"/>
              <a:cs typeface="+mn-cs"/>
            </a:rPr>
            <a:t>AKYVER® Sun Type 16 Seven  </a:t>
          </a:r>
          <a:endParaRPr lang="fr-FR" sz="1000" baseline="30000" dirty="0" smtClean="0">
            <a:latin typeface="Calibri"/>
            <a:ea typeface="+mn-ea"/>
            <a:cs typeface="+mn-cs"/>
          </a:endParaRPr>
        </a:p>
      </dgm:t>
    </dgm:pt>
    <dgm:pt modelId="{32E9EAC9-B346-4404-8FCF-1A0D8612F260}" type="parTrans" cxnId="{5A28C162-3A87-4552-997E-D3B98B051C3F}">
      <dgm:prSet/>
      <dgm:spPr/>
      <dgm:t>
        <a:bodyPr/>
        <a:lstStyle/>
        <a:p>
          <a:endParaRPr lang="fr-FR"/>
        </a:p>
      </dgm:t>
    </dgm:pt>
    <dgm:pt modelId="{4357F095-DE1C-4CE3-9DD5-03B9656DD4A3}" type="sibTrans" cxnId="{5A28C162-3A87-4552-997E-D3B98B051C3F}">
      <dgm:prSet/>
      <dgm:spPr/>
      <dgm:t>
        <a:bodyPr/>
        <a:lstStyle/>
        <a:p>
          <a:endParaRPr lang="fr-FR"/>
        </a:p>
      </dgm:t>
    </dgm:pt>
    <dgm:pt modelId="{A8FA8C58-9D88-43DF-9870-B220C060E452}">
      <dgm:prSet custT="1"/>
      <dgm:spPr>
        <a:xfrm>
          <a:off x="2629920" y="2122409"/>
          <a:ext cx="1566539" cy="433770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2,6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B85FDCAC-FC4B-43A7-B611-518ED7737AF9}" type="parTrans" cxnId="{A1E7A7A7-A8D0-41AD-87BD-62B5FD99685D}">
      <dgm:prSet/>
      <dgm:spPr/>
      <dgm:t>
        <a:bodyPr/>
        <a:lstStyle/>
        <a:p>
          <a:endParaRPr lang="fr-FR"/>
        </a:p>
      </dgm:t>
    </dgm:pt>
    <dgm:pt modelId="{C8AA936A-6EFC-418C-8A7A-14F08C246490}" type="sibTrans" cxnId="{A1E7A7A7-A8D0-41AD-87BD-62B5FD99685D}">
      <dgm:prSet/>
      <dgm:spPr/>
      <dgm:t>
        <a:bodyPr/>
        <a:lstStyle/>
        <a:p>
          <a:endParaRPr lang="fr-FR"/>
        </a:p>
      </dgm:t>
    </dgm:pt>
    <dgm:pt modelId="{231270BC-8948-4C60-8A00-F57232884A3A}">
      <dgm:prSet custT="1"/>
      <dgm:spPr>
        <a:xfrm>
          <a:off x="101193" y="3111100"/>
          <a:ext cx="2085064" cy="445270"/>
        </a:xfrm>
      </dgm:spPr>
      <dgm:t>
        <a:bodyPr/>
        <a:lstStyle/>
        <a:p>
          <a:r>
            <a:rPr lang="fr-FR" sz="1000" smtClean="0">
              <a:latin typeface="Calibri"/>
              <a:ea typeface="+mn-ea"/>
              <a:cs typeface="+mn-cs"/>
            </a:rPr>
            <a:t>Glass 4-16-4</a:t>
          </a:r>
          <a:endParaRPr lang="fr-FR" sz="1000" dirty="0">
            <a:latin typeface="Calibri"/>
            <a:ea typeface="+mn-ea"/>
            <a:cs typeface="+mn-cs"/>
          </a:endParaRPr>
        </a:p>
      </dgm:t>
    </dgm:pt>
    <dgm:pt modelId="{EEE5EB35-0806-451A-8229-C5A59A7172B5}" type="parTrans" cxnId="{FC668916-C6B3-46CE-A36E-485B190FB0C4}">
      <dgm:prSet/>
      <dgm:spPr/>
      <dgm:t>
        <a:bodyPr/>
        <a:lstStyle/>
        <a:p>
          <a:endParaRPr lang="fr-FR"/>
        </a:p>
      </dgm:t>
    </dgm:pt>
    <dgm:pt modelId="{617D780F-3D7F-4944-BDD8-6D931140236E}" type="sibTrans" cxnId="{FC668916-C6B3-46CE-A36E-485B190FB0C4}">
      <dgm:prSet/>
      <dgm:spPr/>
      <dgm:t>
        <a:bodyPr/>
        <a:lstStyle/>
        <a:p>
          <a:endParaRPr lang="fr-FR"/>
        </a:p>
      </dgm:t>
    </dgm:pt>
    <dgm:pt modelId="{135BE34D-478B-4EB4-B426-D7A7E31C1F22}">
      <dgm:prSet custT="1"/>
      <dgm:spPr>
        <a:xfrm>
          <a:off x="2629920" y="3123419"/>
          <a:ext cx="1566539" cy="433770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20</a:t>
          </a:r>
          <a:endParaRPr lang="fr-FR" sz="1400" dirty="0" smtClean="0">
            <a:latin typeface="Calibri"/>
            <a:ea typeface="+mn-ea"/>
            <a:cs typeface="+mn-cs"/>
          </a:endParaRPr>
        </a:p>
      </dgm:t>
    </dgm:pt>
    <dgm:pt modelId="{BE9BBF92-3278-4D53-9015-8378B08C3DE5}" type="parTrans" cxnId="{5547FFC7-9D73-4458-9D10-F5052EA15FBB}">
      <dgm:prSet/>
      <dgm:spPr/>
      <dgm:t>
        <a:bodyPr/>
        <a:lstStyle/>
        <a:p>
          <a:endParaRPr lang="fr-FR"/>
        </a:p>
      </dgm:t>
    </dgm:pt>
    <dgm:pt modelId="{D43C7F01-1505-488A-9626-B7D9BC2B827B}" type="sibTrans" cxnId="{5547FFC7-9D73-4458-9D10-F5052EA15FBB}">
      <dgm:prSet/>
      <dgm:spPr/>
      <dgm:t>
        <a:bodyPr/>
        <a:lstStyle/>
        <a:p>
          <a:endParaRPr lang="fr-FR"/>
        </a:p>
      </dgm:t>
    </dgm:pt>
    <dgm:pt modelId="{73D094E3-A476-41EE-BF4D-275A5EA7BF21}">
      <dgm:prSet custT="1"/>
      <dgm:spPr>
        <a:xfrm>
          <a:off x="101193" y="2614362"/>
          <a:ext cx="2085064" cy="445270"/>
        </a:xfrm>
      </dgm:spPr>
      <dgm:t>
        <a:bodyPr/>
        <a:lstStyle/>
        <a:p>
          <a:r>
            <a:rPr lang="fr-FR" sz="1000" smtClean="0">
              <a:latin typeface="Calibri"/>
              <a:ea typeface="+mn-ea"/>
              <a:cs typeface="+mn-cs"/>
            </a:rPr>
            <a:t>SPC 16 3W + Aerogel</a:t>
          </a:r>
          <a:endParaRPr lang="fr-FR" sz="1000" dirty="0">
            <a:latin typeface="Calibri"/>
            <a:ea typeface="+mn-ea"/>
            <a:cs typeface="+mn-cs"/>
          </a:endParaRPr>
        </a:p>
      </dgm:t>
    </dgm:pt>
    <dgm:pt modelId="{DC32C613-E290-4178-917F-9CA80D7D260D}" type="parTrans" cxnId="{569310BB-24D0-4A91-ABC9-0A158FACC110}">
      <dgm:prSet/>
      <dgm:spPr/>
      <dgm:t>
        <a:bodyPr/>
        <a:lstStyle/>
        <a:p>
          <a:endParaRPr lang="fr-FR"/>
        </a:p>
      </dgm:t>
    </dgm:pt>
    <dgm:pt modelId="{E1823B98-9644-42BC-8D5E-20C2C9EFC058}" type="sibTrans" cxnId="{569310BB-24D0-4A91-ABC9-0A158FACC110}">
      <dgm:prSet/>
      <dgm:spPr/>
      <dgm:t>
        <a:bodyPr/>
        <a:lstStyle/>
        <a:p>
          <a:endParaRPr lang="fr-FR"/>
        </a:p>
      </dgm:t>
    </dgm:pt>
    <dgm:pt modelId="{A0497325-00C7-4CC1-85B5-ABC03EF25B0C}">
      <dgm:prSet custT="1"/>
      <dgm:spPr>
        <a:xfrm>
          <a:off x="2629920" y="2622914"/>
          <a:ext cx="1566539" cy="433770"/>
        </a:xfrm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3,6</a:t>
          </a:r>
          <a:endParaRPr lang="fr-FR" sz="1400" dirty="0">
            <a:latin typeface="Calibri"/>
            <a:ea typeface="+mn-ea"/>
            <a:cs typeface="+mn-cs"/>
          </a:endParaRPr>
        </a:p>
      </dgm:t>
    </dgm:pt>
    <dgm:pt modelId="{CCB54705-8710-4B68-B8A6-67CBDDA43C0B}" type="parTrans" cxnId="{8CD7136C-86A0-48AF-852F-AACFB680E6A4}">
      <dgm:prSet/>
      <dgm:spPr/>
      <dgm:t>
        <a:bodyPr/>
        <a:lstStyle/>
        <a:p>
          <a:endParaRPr lang="fr-FR"/>
        </a:p>
      </dgm:t>
    </dgm:pt>
    <dgm:pt modelId="{AC9FF0FD-A130-4A4E-8A26-8209046032FE}" type="sibTrans" cxnId="{8CD7136C-86A0-48AF-852F-AACFB680E6A4}">
      <dgm:prSet/>
      <dgm:spPr/>
      <dgm:t>
        <a:bodyPr/>
        <a:lstStyle/>
        <a:p>
          <a:endParaRPr lang="fr-FR"/>
        </a:p>
      </dgm:t>
    </dgm:pt>
    <dgm:pt modelId="{DEF91960-A4E3-4861-9354-6335A41B9979}">
      <dgm:prSet phldrT="[Texte]" custT="1"/>
      <dgm:spPr>
        <a:xfrm>
          <a:off x="2629920" y="1621904"/>
          <a:ext cx="1566539" cy="433770"/>
        </a:xfrm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400" smtClean="0">
              <a:latin typeface="Calibri"/>
              <a:ea typeface="+mn-ea"/>
              <a:cs typeface="+mn-cs"/>
            </a:rPr>
            <a:t>~ </a:t>
          </a:r>
          <a:r>
            <a:rPr lang="fr-FR" sz="1400" b="1" smtClean="0">
              <a:latin typeface="Calibri"/>
              <a:ea typeface="+mn-ea"/>
              <a:cs typeface="+mn-cs"/>
            </a:rPr>
            <a:t>6,4</a:t>
          </a:r>
          <a:endParaRPr lang="fr-FR" sz="1400" b="1" dirty="0" smtClean="0">
            <a:latin typeface="Calibri"/>
            <a:ea typeface="+mn-ea"/>
            <a:cs typeface="+mn-cs"/>
          </a:endParaRPr>
        </a:p>
      </dgm:t>
    </dgm:pt>
    <dgm:pt modelId="{E86ACE7C-A3C5-4EA6-8E1E-C3951508D67B}" type="parTrans" cxnId="{CDA03C54-D5C5-4BD7-B00F-22DA9E9238CB}">
      <dgm:prSet/>
      <dgm:spPr/>
      <dgm:t>
        <a:bodyPr/>
        <a:lstStyle/>
        <a:p>
          <a:endParaRPr lang="fr-FR"/>
        </a:p>
      </dgm:t>
    </dgm:pt>
    <dgm:pt modelId="{80D5C615-1596-4DE3-AB04-138624B4DA9A}" type="sibTrans" cxnId="{CDA03C54-D5C5-4BD7-B00F-22DA9E9238CB}">
      <dgm:prSet/>
      <dgm:spPr/>
      <dgm:t>
        <a:bodyPr/>
        <a:lstStyle/>
        <a:p>
          <a:endParaRPr lang="fr-FR"/>
        </a:p>
      </dgm:t>
    </dgm:pt>
    <dgm:pt modelId="{F97084C4-6F8C-4111-BF27-3AD99DA69516}">
      <dgm:prSet phldrT="[Texte]" custT="1"/>
      <dgm:spPr>
        <a:xfrm>
          <a:off x="2629920" y="1621904"/>
          <a:ext cx="1566539" cy="433770"/>
        </a:xfrm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fr-FR" sz="1400" b="1" smtClean="0">
              <a:latin typeface="Calibri"/>
              <a:ea typeface="+mn-ea"/>
              <a:cs typeface="+mn-cs"/>
            </a:rPr>
            <a:t>7,4</a:t>
          </a:r>
          <a:endParaRPr lang="fr-FR" sz="1400" b="1" dirty="0" smtClean="0">
            <a:latin typeface="Calibri"/>
            <a:ea typeface="+mn-ea"/>
            <a:cs typeface="+mn-cs"/>
          </a:endParaRPr>
        </a:p>
      </dgm:t>
    </dgm:pt>
    <dgm:pt modelId="{B413BACA-7BC5-4079-A084-369EAEE71D24}" type="parTrans" cxnId="{C1E6377D-1471-43A5-AA7F-3C3CD81A09C8}">
      <dgm:prSet/>
      <dgm:spPr/>
      <dgm:t>
        <a:bodyPr/>
        <a:lstStyle/>
        <a:p>
          <a:endParaRPr lang="fr-FR"/>
        </a:p>
      </dgm:t>
    </dgm:pt>
    <dgm:pt modelId="{42DAB7D7-E843-4CD9-B8D1-D639746477DF}" type="sibTrans" cxnId="{C1E6377D-1471-43A5-AA7F-3C3CD81A09C8}">
      <dgm:prSet/>
      <dgm:spPr/>
      <dgm:t>
        <a:bodyPr/>
        <a:lstStyle/>
        <a:p>
          <a:endParaRPr lang="fr-FR"/>
        </a:p>
      </dgm:t>
    </dgm:pt>
    <dgm:pt modelId="{46F54930-D3E9-46C1-A328-A15F26AEA1F5}">
      <dgm:prSet phldrT="[Texte]" custT="1"/>
      <dgm:spPr>
        <a:xfrm>
          <a:off x="101193" y="1620886"/>
          <a:ext cx="2085064" cy="445270"/>
        </a:xfrm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000" b="1" smtClean="0">
              <a:latin typeface="Calibri"/>
              <a:ea typeface="+mn-ea"/>
              <a:cs typeface="+mn-cs"/>
            </a:rPr>
            <a:t>AKYVER® 16-7 Silence </a:t>
          </a:r>
          <a:r>
            <a:rPr lang="fr-FR" sz="1000" b="1" baseline="30000" smtClean="0">
              <a:latin typeface="Calibri"/>
              <a:ea typeface="+mn-ea"/>
              <a:cs typeface="+mn-cs"/>
            </a:rPr>
            <a:t>(1)</a:t>
          </a:r>
          <a:endParaRPr lang="fr-FR" sz="1000" b="1" baseline="30000" dirty="0">
            <a:latin typeface="Calibri"/>
            <a:ea typeface="+mn-ea"/>
            <a:cs typeface="+mn-cs"/>
          </a:endParaRPr>
        </a:p>
      </dgm:t>
    </dgm:pt>
    <dgm:pt modelId="{6E3A6285-2011-4C61-B96D-D02CB037FD98}" type="parTrans" cxnId="{4609FD4B-90AF-4D4B-B0FB-A9F43153F407}">
      <dgm:prSet/>
      <dgm:spPr/>
      <dgm:t>
        <a:bodyPr/>
        <a:lstStyle/>
        <a:p>
          <a:endParaRPr lang="fr-FR"/>
        </a:p>
      </dgm:t>
    </dgm:pt>
    <dgm:pt modelId="{1276A08D-46C6-4FA5-AF0C-8F8725BEDF7F}" type="sibTrans" cxnId="{4609FD4B-90AF-4D4B-B0FB-A9F43153F407}">
      <dgm:prSet/>
      <dgm:spPr/>
      <dgm:t>
        <a:bodyPr/>
        <a:lstStyle/>
        <a:p>
          <a:endParaRPr lang="fr-FR"/>
        </a:p>
      </dgm:t>
    </dgm:pt>
    <dgm:pt modelId="{1086F318-73FC-4C3F-84E5-E31CF97FE884}" type="pres">
      <dgm:prSet presAssocID="{40B1BE5F-2491-4BF9-8726-3776D6F6F88C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1A2ED53-3100-42C0-B6C2-C7C8FEB7C1FF}" type="pres">
      <dgm:prSet presAssocID="{1521FAF7-8032-4CE0-86FB-9F86DDD5436B}" presName="compNode" presStyleCnt="0"/>
      <dgm:spPr/>
      <dgm:t>
        <a:bodyPr/>
        <a:lstStyle/>
        <a:p>
          <a:endParaRPr lang="fr-FR"/>
        </a:p>
      </dgm:t>
    </dgm:pt>
    <dgm:pt modelId="{E5C2B591-1173-4F9A-8A3B-D436F7DC8789}" type="pres">
      <dgm:prSet presAssocID="{1521FAF7-8032-4CE0-86FB-9F86DDD5436B}" presName="aNode" presStyleLbl="bgShp" presStyleIdx="0" presStyleCnt="2" custScaleX="116794" custLinFactNeighborX="-408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EF8D3DBE-7DBE-4310-BBEE-17419B8A6C32}" type="pres">
      <dgm:prSet presAssocID="{1521FAF7-8032-4CE0-86FB-9F86DDD5436B}" presName="textNode" presStyleLbl="bgShp" presStyleIdx="0" presStyleCnt="2"/>
      <dgm:spPr/>
      <dgm:t>
        <a:bodyPr/>
        <a:lstStyle/>
        <a:p>
          <a:endParaRPr lang="fr-FR"/>
        </a:p>
      </dgm:t>
    </dgm:pt>
    <dgm:pt modelId="{0CAAE101-3DD5-4789-8F92-AA176F58A15D}" type="pres">
      <dgm:prSet presAssocID="{1521FAF7-8032-4CE0-86FB-9F86DDD5436B}" presName="compChildNode" presStyleCnt="0"/>
      <dgm:spPr/>
      <dgm:t>
        <a:bodyPr/>
        <a:lstStyle/>
        <a:p>
          <a:endParaRPr lang="fr-FR"/>
        </a:p>
      </dgm:t>
    </dgm:pt>
    <dgm:pt modelId="{48CF223D-E7DD-46CE-8778-AC6367FD1DD5}" type="pres">
      <dgm:prSet presAssocID="{1521FAF7-8032-4CE0-86FB-9F86DDD5436B}" presName="theInnerList" presStyleCnt="0"/>
      <dgm:spPr/>
      <dgm:t>
        <a:bodyPr/>
        <a:lstStyle/>
        <a:p>
          <a:endParaRPr lang="fr-FR"/>
        </a:p>
      </dgm:t>
    </dgm:pt>
    <dgm:pt modelId="{35866B92-1FC0-49A4-8FC1-7C4CEFF80882}" type="pres">
      <dgm:prSet presAssocID="{ECBCCA89-DB42-4C6F-9098-A987563FF13E}" presName="childNode" presStyleLbl="node1" presStyleIdx="0" presStyleCnt="10" custScaleX="133100" custScaleY="133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572503E-91B9-4107-B746-6212182BD2EA}" type="pres">
      <dgm:prSet presAssocID="{ECBCCA89-DB42-4C6F-9098-A987563FF13E}" presName="aSpace2" presStyleCnt="0"/>
      <dgm:spPr/>
      <dgm:t>
        <a:bodyPr/>
        <a:lstStyle/>
        <a:p>
          <a:endParaRPr lang="fr-FR"/>
        </a:p>
      </dgm:t>
    </dgm:pt>
    <dgm:pt modelId="{85C68B6D-538D-467D-9FF0-EFBDD5BEAB96}" type="pres">
      <dgm:prSet presAssocID="{46F54930-D3E9-46C1-A328-A15F26AEA1F5}" presName="childNode" presStyleLbl="node1" presStyleIdx="1" presStyleCnt="10" custScaleX="133100" custScaleY="133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2AB877C0-57D6-4030-A684-90699C3B1DEC}" type="pres">
      <dgm:prSet presAssocID="{46F54930-D3E9-46C1-A328-A15F26AEA1F5}" presName="aSpace2" presStyleCnt="0"/>
      <dgm:spPr/>
      <dgm:t>
        <a:bodyPr/>
        <a:lstStyle/>
        <a:p>
          <a:endParaRPr lang="fr-FR"/>
        </a:p>
      </dgm:t>
    </dgm:pt>
    <dgm:pt modelId="{F0964421-54F8-49C8-88D2-0882CDBDA45A}" type="pres">
      <dgm:prSet presAssocID="{AEA37514-D69E-484A-87D5-DFBE2E256058}" presName="childNode" presStyleLbl="node1" presStyleIdx="2" presStyleCnt="10" custScaleX="133100" custScaleY="133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362B278-84CE-4C5F-8022-034316F458E9}" type="pres">
      <dgm:prSet presAssocID="{AEA37514-D69E-484A-87D5-DFBE2E256058}" presName="aSpace2" presStyleCnt="0"/>
      <dgm:spPr/>
      <dgm:t>
        <a:bodyPr/>
        <a:lstStyle/>
        <a:p>
          <a:endParaRPr lang="fr-FR"/>
        </a:p>
      </dgm:t>
    </dgm:pt>
    <dgm:pt modelId="{62F22DA7-55B8-4203-ADE0-98FAE936A00E}" type="pres">
      <dgm:prSet presAssocID="{73D094E3-A476-41EE-BF4D-275A5EA7BF21}" presName="childNode" presStyleLbl="node1" presStyleIdx="3" presStyleCnt="10" custScaleX="133100" custScaleY="133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F2B00D84-A108-4647-95A8-33D434B650B7}" type="pres">
      <dgm:prSet presAssocID="{73D094E3-A476-41EE-BF4D-275A5EA7BF21}" presName="aSpace2" presStyleCnt="0"/>
      <dgm:spPr/>
      <dgm:t>
        <a:bodyPr/>
        <a:lstStyle/>
        <a:p>
          <a:endParaRPr lang="fr-FR"/>
        </a:p>
      </dgm:t>
    </dgm:pt>
    <dgm:pt modelId="{2BB9BC5E-4981-4754-8D57-3A844D5B9BD4}" type="pres">
      <dgm:prSet presAssocID="{231270BC-8948-4C60-8A00-F57232884A3A}" presName="childNode" presStyleLbl="node1" presStyleIdx="4" presStyleCnt="10" custScaleX="133100" custScaleY="13310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C993040-0A3B-4A9B-8F36-5A9866609EBA}" type="pres">
      <dgm:prSet presAssocID="{1521FAF7-8032-4CE0-86FB-9F86DDD5436B}" presName="aSpace" presStyleCnt="0"/>
      <dgm:spPr/>
      <dgm:t>
        <a:bodyPr/>
        <a:lstStyle/>
        <a:p>
          <a:endParaRPr lang="fr-FR"/>
        </a:p>
      </dgm:t>
    </dgm:pt>
    <dgm:pt modelId="{1FDF79AA-6E91-4DB7-9BD8-AB04DF3D87C7}" type="pres">
      <dgm:prSet presAssocID="{13BB5493-4CF6-40EB-83F5-47FB52CC8390}" presName="compNode" presStyleCnt="0"/>
      <dgm:spPr/>
      <dgm:t>
        <a:bodyPr/>
        <a:lstStyle/>
        <a:p>
          <a:endParaRPr lang="fr-FR"/>
        </a:p>
      </dgm:t>
    </dgm:pt>
    <dgm:pt modelId="{6D6FA064-350B-488D-B708-2CDB7BA25D3F}" type="pres">
      <dgm:prSet presAssocID="{13BB5493-4CF6-40EB-83F5-47FB52CC8390}" presName="aNode" presStyleLbl="bgShp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999D298-D041-4BB2-990A-95C213FE04F6}" type="pres">
      <dgm:prSet presAssocID="{13BB5493-4CF6-40EB-83F5-47FB52CC8390}" presName="textNode" presStyleLbl="bgShp" presStyleIdx="1" presStyleCnt="2"/>
      <dgm:spPr/>
      <dgm:t>
        <a:bodyPr/>
        <a:lstStyle/>
        <a:p>
          <a:endParaRPr lang="fr-FR"/>
        </a:p>
      </dgm:t>
    </dgm:pt>
    <dgm:pt modelId="{E757E0BA-BAFF-4F00-A870-B06B7721447F}" type="pres">
      <dgm:prSet presAssocID="{13BB5493-4CF6-40EB-83F5-47FB52CC8390}" presName="compChildNode" presStyleCnt="0"/>
      <dgm:spPr/>
      <dgm:t>
        <a:bodyPr/>
        <a:lstStyle/>
        <a:p>
          <a:endParaRPr lang="fr-FR"/>
        </a:p>
      </dgm:t>
    </dgm:pt>
    <dgm:pt modelId="{3316797F-D406-4063-B593-A31CB3CB33EA}" type="pres">
      <dgm:prSet presAssocID="{13BB5493-4CF6-40EB-83F5-47FB52CC8390}" presName="theInnerList" presStyleCnt="0"/>
      <dgm:spPr/>
      <dgm:t>
        <a:bodyPr/>
        <a:lstStyle/>
        <a:p>
          <a:endParaRPr lang="fr-FR"/>
        </a:p>
      </dgm:t>
    </dgm:pt>
    <dgm:pt modelId="{7AA0D0EC-2BED-499D-B6C7-94A5C0B6F6AB}" type="pres">
      <dgm:prSet presAssocID="{F97084C4-6F8C-4111-BF27-3AD99DA69516}" presName="childNode" presStyleLbl="node1" presStyleIdx="5" presStyleCnt="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31BD78B7-E299-4A29-A6A6-0FA307DB1BEF}" type="pres">
      <dgm:prSet presAssocID="{F97084C4-6F8C-4111-BF27-3AD99DA69516}" presName="aSpace2" presStyleCnt="0"/>
      <dgm:spPr/>
      <dgm:t>
        <a:bodyPr/>
        <a:lstStyle/>
        <a:p>
          <a:endParaRPr lang="fr-FR"/>
        </a:p>
      </dgm:t>
    </dgm:pt>
    <dgm:pt modelId="{0325AB9C-5FA6-46FD-905A-25C98F5C522D}" type="pres">
      <dgm:prSet presAssocID="{DEF91960-A4E3-4861-9354-6335A41B9979}" presName="childNode" presStyleLbl="node1" presStyleIdx="6" presStyleCnt="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1B860D8F-7A2B-4AFB-9000-12177F8A18B6}" type="pres">
      <dgm:prSet presAssocID="{DEF91960-A4E3-4861-9354-6335A41B9979}" presName="aSpace2" presStyleCnt="0"/>
      <dgm:spPr/>
      <dgm:t>
        <a:bodyPr/>
        <a:lstStyle/>
        <a:p>
          <a:endParaRPr lang="fr-FR"/>
        </a:p>
      </dgm:t>
    </dgm:pt>
    <dgm:pt modelId="{6F86765E-C8C6-4E5E-AC7C-34230781E559}" type="pres">
      <dgm:prSet presAssocID="{A8FA8C58-9D88-43DF-9870-B220C060E452}" presName="childNode" presStyleLbl="node1" presStyleIdx="7" presStyleCnt="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6C26646-DA53-4FF7-90D0-33F5E16A3E26}" type="pres">
      <dgm:prSet presAssocID="{A8FA8C58-9D88-43DF-9870-B220C060E452}" presName="aSpace2" presStyleCnt="0"/>
      <dgm:spPr/>
      <dgm:t>
        <a:bodyPr/>
        <a:lstStyle/>
        <a:p>
          <a:endParaRPr lang="fr-FR"/>
        </a:p>
      </dgm:t>
    </dgm:pt>
    <dgm:pt modelId="{2F727D3F-A4D0-4728-AE67-9B4B0310D464}" type="pres">
      <dgm:prSet presAssocID="{A0497325-00C7-4CC1-85B5-ABC03EF25B0C}" presName="childNode" presStyleLbl="node1" presStyleIdx="8" presStyleCnt="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C52E2FC1-917B-467A-87E2-BBF5B52397F0}" type="pres">
      <dgm:prSet presAssocID="{A0497325-00C7-4CC1-85B5-ABC03EF25B0C}" presName="aSpace2" presStyleCnt="0"/>
      <dgm:spPr/>
      <dgm:t>
        <a:bodyPr/>
        <a:lstStyle/>
        <a:p>
          <a:endParaRPr lang="fr-FR"/>
        </a:p>
      </dgm:t>
    </dgm:pt>
    <dgm:pt modelId="{863F357D-0C87-4F6F-9CFA-14BF29FF4BF5}" type="pres">
      <dgm:prSet presAssocID="{135BE34D-478B-4EB4-B426-D7A7E31C1F22}" presName="childNode" presStyleLbl="node1" presStyleIdx="9" presStyleCnt="1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</dgm:ptLst>
  <dgm:cxnLst>
    <dgm:cxn modelId="{7C95BF7B-C846-4ECC-943F-5C1BD7112B22}" type="presOf" srcId="{A8FA8C58-9D88-43DF-9870-B220C060E452}" destId="{6F86765E-C8C6-4E5E-AC7C-34230781E559}" srcOrd="0" destOrd="0" presId="urn:microsoft.com/office/officeart/2005/8/layout/lProcess2"/>
    <dgm:cxn modelId="{2E222031-3B6A-4266-84FF-41A447B6642C}" type="presOf" srcId="{AEA37514-D69E-484A-87D5-DFBE2E256058}" destId="{F0964421-54F8-49C8-88D2-0882CDBDA45A}" srcOrd="0" destOrd="0" presId="urn:microsoft.com/office/officeart/2005/8/layout/lProcess2"/>
    <dgm:cxn modelId="{365F2FB1-88A5-416E-9C9E-E44166E583EA}" type="presOf" srcId="{231270BC-8948-4C60-8A00-F57232884A3A}" destId="{2BB9BC5E-4981-4754-8D57-3A844D5B9BD4}" srcOrd="0" destOrd="0" presId="urn:microsoft.com/office/officeart/2005/8/layout/lProcess2"/>
    <dgm:cxn modelId="{FF14F3D6-0AEC-4522-9E89-9F9AD500A46B}" type="presOf" srcId="{F97084C4-6F8C-4111-BF27-3AD99DA69516}" destId="{7AA0D0EC-2BED-499D-B6C7-94A5C0B6F6AB}" srcOrd="0" destOrd="0" presId="urn:microsoft.com/office/officeart/2005/8/layout/lProcess2"/>
    <dgm:cxn modelId="{7BB31339-056F-45A6-AF78-B64CAB9F9284}" type="presOf" srcId="{1521FAF7-8032-4CE0-86FB-9F86DDD5436B}" destId="{EF8D3DBE-7DBE-4310-BBEE-17419B8A6C32}" srcOrd="1" destOrd="0" presId="urn:microsoft.com/office/officeart/2005/8/layout/lProcess2"/>
    <dgm:cxn modelId="{AE957288-4F26-49A6-978E-50DCF94A1974}" type="presOf" srcId="{40B1BE5F-2491-4BF9-8726-3776D6F6F88C}" destId="{1086F318-73FC-4C3F-84E5-E31CF97FE884}" srcOrd="0" destOrd="0" presId="urn:microsoft.com/office/officeart/2005/8/layout/lProcess2"/>
    <dgm:cxn modelId="{1EC1602B-D68C-45D0-9A1D-A12BD374EBCC}" type="presOf" srcId="{13BB5493-4CF6-40EB-83F5-47FB52CC8390}" destId="{A999D298-D041-4BB2-990A-95C213FE04F6}" srcOrd="1" destOrd="0" presId="urn:microsoft.com/office/officeart/2005/8/layout/lProcess2"/>
    <dgm:cxn modelId="{FC668916-C6B3-46CE-A36E-485B190FB0C4}" srcId="{1521FAF7-8032-4CE0-86FB-9F86DDD5436B}" destId="{231270BC-8948-4C60-8A00-F57232884A3A}" srcOrd="4" destOrd="0" parTransId="{EEE5EB35-0806-451A-8229-C5A59A7172B5}" sibTransId="{617D780F-3D7F-4944-BDD8-6D931140236E}"/>
    <dgm:cxn modelId="{C1E6377D-1471-43A5-AA7F-3C3CD81A09C8}" srcId="{13BB5493-4CF6-40EB-83F5-47FB52CC8390}" destId="{F97084C4-6F8C-4111-BF27-3AD99DA69516}" srcOrd="0" destOrd="0" parTransId="{B413BACA-7BC5-4079-A084-369EAEE71D24}" sibTransId="{42DAB7D7-E843-4CD9-B8D1-D639746477DF}"/>
    <dgm:cxn modelId="{38ACF3A3-792A-42B5-86BB-34616A59A22F}" srcId="{40B1BE5F-2491-4BF9-8726-3776D6F6F88C}" destId="{13BB5493-4CF6-40EB-83F5-47FB52CC8390}" srcOrd="1" destOrd="0" parTransId="{A82C3293-F04F-40DC-B7D4-514922E50AEC}" sibTransId="{81DA1106-8333-4274-90E9-D1805F395078}"/>
    <dgm:cxn modelId="{8CD7136C-86A0-48AF-852F-AACFB680E6A4}" srcId="{13BB5493-4CF6-40EB-83F5-47FB52CC8390}" destId="{A0497325-00C7-4CC1-85B5-ABC03EF25B0C}" srcOrd="3" destOrd="0" parTransId="{CCB54705-8710-4B68-B8A6-67CBDDA43C0B}" sibTransId="{AC9FF0FD-A130-4A4E-8A26-8209046032FE}"/>
    <dgm:cxn modelId="{5A28C162-3A87-4552-997E-D3B98B051C3F}" srcId="{1521FAF7-8032-4CE0-86FB-9F86DDD5436B}" destId="{AEA37514-D69E-484A-87D5-DFBE2E256058}" srcOrd="2" destOrd="0" parTransId="{32E9EAC9-B346-4404-8FCF-1A0D8612F260}" sibTransId="{4357F095-DE1C-4CE3-9DD5-03B9656DD4A3}"/>
    <dgm:cxn modelId="{5AD51C8E-D5A8-42B9-9C99-E2C96B170BB3}" type="presOf" srcId="{ECBCCA89-DB42-4C6F-9098-A987563FF13E}" destId="{35866B92-1FC0-49A4-8FC1-7C4CEFF80882}" srcOrd="0" destOrd="0" presId="urn:microsoft.com/office/officeart/2005/8/layout/lProcess2"/>
    <dgm:cxn modelId="{2489F6A8-E98C-4201-A008-73D8A2B920F5}" type="presOf" srcId="{135BE34D-478B-4EB4-B426-D7A7E31C1F22}" destId="{863F357D-0C87-4F6F-9CFA-14BF29FF4BF5}" srcOrd="0" destOrd="0" presId="urn:microsoft.com/office/officeart/2005/8/layout/lProcess2"/>
    <dgm:cxn modelId="{8925E872-5B87-4FD1-BB6C-6223D4C832D9}" srcId="{40B1BE5F-2491-4BF9-8726-3776D6F6F88C}" destId="{1521FAF7-8032-4CE0-86FB-9F86DDD5436B}" srcOrd="0" destOrd="0" parTransId="{E9CE5330-12B2-47EE-A3D4-5F34644F7450}" sibTransId="{E7DE839C-A43C-48A5-ADC7-14A980397CBE}"/>
    <dgm:cxn modelId="{78BEBC7B-6BF8-4023-A259-6CE323CDC242}" srcId="{1521FAF7-8032-4CE0-86FB-9F86DDD5436B}" destId="{ECBCCA89-DB42-4C6F-9098-A987563FF13E}" srcOrd="0" destOrd="0" parTransId="{E909418D-74E8-458D-A401-96D5DBEDD81F}" sibTransId="{FFA7C0C9-A13C-4709-8197-711E46300301}"/>
    <dgm:cxn modelId="{5547FFC7-9D73-4458-9D10-F5052EA15FBB}" srcId="{13BB5493-4CF6-40EB-83F5-47FB52CC8390}" destId="{135BE34D-478B-4EB4-B426-D7A7E31C1F22}" srcOrd="4" destOrd="0" parTransId="{BE9BBF92-3278-4D53-9015-8378B08C3DE5}" sibTransId="{D43C7F01-1505-488A-9626-B7D9BC2B827B}"/>
    <dgm:cxn modelId="{CABFDE0D-72E8-487C-879D-767B81A7C31D}" type="presOf" srcId="{13BB5493-4CF6-40EB-83F5-47FB52CC8390}" destId="{6D6FA064-350B-488D-B708-2CDB7BA25D3F}" srcOrd="0" destOrd="0" presId="urn:microsoft.com/office/officeart/2005/8/layout/lProcess2"/>
    <dgm:cxn modelId="{CDA03C54-D5C5-4BD7-B00F-22DA9E9238CB}" srcId="{13BB5493-4CF6-40EB-83F5-47FB52CC8390}" destId="{DEF91960-A4E3-4861-9354-6335A41B9979}" srcOrd="1" destOrd="0" parTransId="{E86ACE7C-A3C5-4EA6-8E1E-C3951508D67B}" sibTransId="{80D5C615-1596-4DE3-AB04-138624B4DA9A}"/>
    <dgm:cxn modelId="{A1E7A7A7-A8D0-41AD-87BD-62B5FD99685D}" srcId="{13BB5493-4CF6-40EB-83F5-47FB52CC8390}" destId="{A8FA8C58-9D88-43DF-9870-B220C060E452}" srcOrd="2" destOrd="0" parTransId="{B85FDCAC-FC4B-43A7-B611-518ED7737AF9}" sibTransId="{C8AA936A-6EFC-418C-8A7A-14F08C246490}"/>
    <dgm:cxn modelId="{569310BB-24D0-4A91-ABC9-0A158FACC110}" srcId="{1521FAF7-8032-4CE0-86FB-9F86DDD5436B}" destId="{73D094E3-A476-41EE-BF4D-275A5EA7BF21}" srcOrd="3" destOrd="0" parTransId="{DC32C613-E290-4178-917F-9CA80D7D260D}" sibTransId="{E1823B98-9644-42BC-8D5E-20C2C9EFC058}"/>
    <dgm:cxn modelId="{A923B07A-C814-4272-9CBD-1303F53330AA}" type="presOf" srcId="{46F54930-D3E9-46C1-A328-A15F26AEA1F5}" destId="{85C68B6D-538D-467D-9FF0-EFBDD5BEAB96}" srcOrd="0" destOrd="0" presId="urn:microsoft.com/office/officeart/2005/8/layout/lProcess2"/>
    <dgm:cxn modelId="{4609FD4B-90AF-4D4B-B0FB-A9F43153F407}" srcId="{1521FAF7-8032-4CE0-86FB-9F86DDD5436B}" destId="{46F54930-D3E9-46C1-A328-A15F26AEA1F5}" srcOrd="1" destOrd="0" parTransId="{6E3A6285-2011-4C61-B96D-D02CB037FD98}" sibTransId="{1276A08D-46C6-4FA5-AF0C-8F8725BEDF7F}"/>
    <dgm:cxn modelId="{5CFD72D3-89A9-40E6-A564-D2172093491E}" type="presOf" srcId="{1521FAF7-8032-4CE0-86FB-9F86DDD5436B}" destId="{E5C2B591-1173-4F9A-8A3B-D436F7DC8789}" srcOrd="0" destOrd="0" presId="urn:microsoft.com/office/officeart/2005/8/layout/lProcess2"/>
    <dgm:cxn modelId="{F770FF43-56E2-4EE1-9CC7-BBF9ABB1748A}" type="presOf" srcId="{73D094E3-A476-41EE-BF4D-275A5EA7BF21}" destId="{62F22DA7-55B8-4203-ADE0-98FAE936A00E}" srcOrd="0" destOrd="0" presId="urn:microsoft.com/office/officeart/2005/8/layout/lProcess2"/>
    <dgm:cxn modelId="{2B6A0AA1-C43E-44AE-A4ED-6842A872EF1F}" type="presOf" srcId="{A0497325-00C7-4CC1-85B5-ABC03EF25B0C}" destId="{2F727D3F-A4D0-4728-AE67-9B4B0310D464}" srcOrd="0" destOrd="0" presId="urn:microsoft.com/office/officeart/2005/8/layout/lProcess2"/>
    <dgm:cxn modelId="{543B442F-49B8-4547-B75B-4F7BFECF93FD}" type="presOf" srcId="{DEF91960-A4E3-4861-9354-6335A41B9979}" destId="{0325AB9C-5FA6-46FD-905A-25C98F5C522D}" srcOrd="0" destOrd="0" presId="urn:microsoft.com/office/officeart/2005/8/layout/lProcess2"/>
    <dgm:cxn modelId="{8C6CA875-8841-44BB-83BB-6916657983DC}" type="presParOf" srcId="{1086F318-73FC-4C3F-84E5-E31CF97FE884}" destId="{71A2ED53-3100-42C0-B6C2-C7C8FEB7C1FF}" srcOrd="0" destOrd="0" presId="urn:microsoft.com/office/officeart/2005/8/layout/lProcess2"/>
    <dgm:cxn modelId="{649AB0FA-3CE6-4FA3-B72B-40DE8D3EB66B}" type="presParOf" srcId="{71A2ED53-3100-42C0-B6C2-C7C8FEB7C1FF}" destId="{E5C2B591-1173-4F9A-8A3B-D436F7DC8789}" srcOrd="0" destOrd="0" presId="urn:microsoft.com/office/officeart/2005/8/layout/lProcess2"/>
    <dgm:cxn modelId="{24AD6B32-CA67-4D3A-B0B6-550FA889C4E4}" type="presParOf" srcId="{71A2ED53-3100-42C0-B6C2-C7C8FEB7C1FF}" destId="{EF8D3DBE-7DBE-4310-BBEE-17419B8A6C32}" srcOrd="1" destOrd="0" presId="urn:microsoft.com/office/officeart/2005/8/layout/lProcess2"/>
    <dgm:cxn modelId="{4AA4C78E-D7FB-4E76-BED9-3618D22EC473}" type="presParOf" srcId="{71A2ED53-3100-42C0-B6C2-C7C8FEB7C1FF}" destId="{0CAAE101-3DD5-4789-8F92-AA176F58A15D}" srcOrd="2" destOrd="0" presId="urn:microsoft.com/office/officeart/2005/8/layout/lProcess2"/>
    <dgm:cxn modelId="{8BEB6B4C-1602-47A8-8E6A-3885B2E202C4}" type="presParOf" srcId="{0CAAE101-3DD5-4789-8F92-AA176F58A15D}" destId="{48CF223D-E7DD-46CE-8778-AC6367FD1DD5}" srcOrd="0" destOrd="0" presId="urn:microsoft.com/office/officeart/2005/8/layout/lProcess2"/>
    <dgm:cxn modelId="{69DDD0D4-9A3C-46EF-A13D-FCF79FD0DCBD}" type="presParOf" srcId="{48CF223D-E7DD-46CE-8778-AC6367FD1DD5}" destId="{35866B92-1FC0-49A4-8FC1-7C4CEFF80882}" srcOrd="0" destOrd="0" presId="urn:microsoft.com/office/officeart/2005/8/layout/lProcess2"/>
    <dgm:cxn modelId="{5A01DBC9-C712-40FD-9FE0-57716DFC8235}" type="presParOf" srcId="{48CF223D-E7DD-46CE-8778-AC6367FD1DD5}" destId="{A572503E-91B9-4107-B746-6212182BD2EA}" srcOrd="1" destOrd="0" presId="urn:microsoft.com/office/officeart/2005/8/layout/lProcess2"/>
    <dgm:cxn modelId="{D92C0F34-DAF3-4BB2-9FC9-F4A420EF6840}" type="presParOf" srcId="{48CF223D-E7DD-46CE-8778-AC6367FD1DD5}" destId="{85C68B6D-538D-467D-9FF0-EFBDD5BEAB96}" srcOrd="2" destOrd="0" presId="urn:microsoft.com/office/officeart/2005/8/layout/lProcess2"/>
    <dgm:cxn modelId="{EDDDC38D-BF89-4435-827C-3681AE2E7A44}" type="presParOf" srcId="{48CF223D-E7DD-46CE-8778-AC6367FD1DD5}" destId="{2AB877C0-57D6-4030-A684-90699C3B1DEC}" srcOrd="3" destOrd="0" presId="urn:microsoft.com/office/officeart/2005/8/layout/lProcess2"/>
    <dgm:cxn modelId="{6A586D5D-60D4-4E55-9D30-B721365C849F}" type="presParOf" srcId="{48CF223D-E7DD-46CE-8778-AC6367FD1DD5}" destId="{F0964421-54F8-49C8-88D2-0882CDBDA45A}" srcOrd="4" destOrd="0" presId="urn:microsoft.com/office/officeart/2005/8/layout/lProcess2"/>
    <dgm:cxn modelId="{A86D78F0-B423-443C-A6CE-416AF765E6B0}" type="presParOf" srcId="{48CF223D-E7DD-46CE-8778-AC6367FD1DD5}" destId="{8362B278-84CE-4C5F-8022-034316F458E9}" srcOrd="5" destOrd="0" presId="urn:microsoft.com/office/officeart/2005/8/layout/lProcess2"/>
    <dgm:cxn modelId="{AFEC7C97-07FD-4C84-8843-E14E6C67DC1C}" type="presParOf" srcId="{48CF223D-E7DD-46CE-8778-AC6367FD1DD5}" destId="{62F22DA7-55B8-4203-ADE0-98FAE936A00E}" srcOrd="6" destOrd="0" presId="urn:microsoft.com/office/officeart/2005/8/layout/lProcess2"/>
    <dgm:cxn modelId="{A3A65F14-B218-49D3-ABE5-9187F1B5EDB6}" type="presParOf" srcId="{48CF223D-E7DD-46CE-8778-AC6367FD1DD5}" destId="{F2B00D84-A108-4647-95A8-33D434B650B7}" srcOrd="7" destOrd="0" presId="urn:microsoft.com/office/officeart/2005/8/layout/lProcess2"/>
    <dgm:cxn modelId="{C9B87C0D-9D72-4A3D-A155-3413AA304CD0}" type="presParOf" srcId="{48CF223D-E7DD-46CE-8778-AC6367FD1DD5}" destId="{2BB9BC5E-4981-4754-8D57-3A844D5B9BD4}" srcOrd="8" destOrd="0" presId="urn:microsoft.com/office/officeart/2005/8/layout/lProcess2"/>
    <dgm:cxn modelId="{22B1A4D8-9C6F-495F-AA47-55A39D97FCE5}" type="presParOf" srcId="{1086F318-73FC-4C3F-84E5-E31CF97FE884}" destId="{8C993040-0A3B-4A9B-8F36-5A9866609EBA}" srcOrd="1" destOrd="0" presId="urn:microsoft.com/office/officeart/2005/8/layout/lProcess2"/>
    <dgm:cxn modelId="{7C856927-5AC2-423E-931F-9574AB24DD58}" type="presParOf" srcId="{1086F318-73FC-4C3F-84E5-E31CF97FE884}" destId="{1FDF79AA-6E91-4DB7-9BD8-AB04DF3D87C7}" srcOrd="2" destOrd="0" presId="urn:microsoft.com/office/officeart/2005/8/layout/lProcess2"/>
    <dgm:cxn modelId="{224161D2-A267-4A1C-B2B1-A48F8939BB91}" type="presParOf" srcId="{1FDF79AA-6E91-4DB7-9BD8-AB04DF3D87C7}" destId="{6D6FA064-350B-488D-B708-2CDB7BA25D3F}" srcOrd="0" destOrd="0" presId="urn:microsoft.com/office/officeart/2005/8/layout/lProcess2"/>
    <dgm:cxn modelId="{8BD16865-897E-4A49-B574-6BD7CE9E892A}" type="presParOf" srcId="{1FDF79AA-6E91-4DB7-9BD8-AB04DF3D87C7}" destId="{A999D298-D041-4BB2-990A-95C213FE04F6}" srcOrd="1" destOrd="0" presId="urn:microsoft.com/office/officeart/2005/8/layout/lProcess2"/>
    <dgm:cxn modelId="{0E34ED57-E0F7-4100-88BF-3319CACF6533}" type="presParOf" srcId="{1FDF79AA-6E91-4DB7-9BD8-AB04DF3D87C7}" destId="{E757E0BA-BAFF-4F00-A870-B06B7721447F}" srcOrd="2" destOrd="0" presId="urn:microsoft.com/office/officeart/2005/8/layout/lProcess2"/>
    <dgm:cxn modelId="{2C4666AC-A947-42F2-AD85-4BF82616B46F}" type="presParOf" srcId="{E757E0BA-BAFF-4F00-A870-B06B7721447F}" destId="{3316797F-D406-4063-B593-A31CB3CB33EA}" srcOrd="0" destOrd="0" presId="urn:microsoft.com/office/officeart/2005/8/layout/lProcess2"/>
    <dgm:cxn modelId="{DB7D1696-A471-42E9-A1CC-141104055014}" type="presParOf" srcId="{3316797F-D406-4063-B593-A31CB3CB33EA}" destId="{7AA0D0EC-2BED-499D-B6C7-94A5C0B6F6AB}" srcOrd="0" destOrd="0" presId="urn:microsoft.com/office/officeart/2005/8/layout/lProcess2"/>
    <dgm:cxn modelId="{D0FCD719-3A9B-4901-81C9-6CED368F8E62}" type="presParOf" srcId="{3316797F-D406-4063-B593-A31CB3CB33EA}" destId="{31BD78B7-E299-4A29-A6A6-0FA307DB1BEF}" srcOrd="1" destOrd="0" presId="urn:microsoft.com/office/officeart/2005/8/layout/lProcess2"/>
    <dgm:cxn modelId="{1D98CDCB-E3D6-4F2D-9FC7-324ABD12C390}" type="presParOf" srcId="{3316797F-D406-4063-B593-A31CB3CB33EA}" destId="{0325AB9C-5FA6-46FD-905A-25C98F5C522D}" srcOrd="2" destOrd="0" presId="urn:microsoft.com/office/officeart/2005/8/layout/lProcess2"/>
    <dgm:cxn modelId="{225AF1AB-1A0B-4428-8BC2-BCFBDE42C433}" type="presParOf" srcId="{3316797F-D406-4063-B593-A31CB3CB33EA}" destId="{1B860D8F-7A2B-4AFB-9000-12177F8A18B6}" srcOrd="3" destOrd="0" presId="urn:microsoft.com/office/officeart/2005/8/layout/lProcess2"/>
    <dgm:cxn modelId="{1D004B89-E50F-4EF3-B460-3B3479A7EAFC}" type="presParOf" srcId="{3316797F-D406-4063-B593-A31CB3CB33EA}" destId="{6F86765E-C8C6-4E5E-AC7C-34230781E559}" srcOrd="4" destOrd="0" presId="urn:microsoft.com/office/officeart/2005/8/layout/lProcess2"/>
    <dgm:cxn modelId="{8497E593-01BF-452F-8087-575092E4CB00}" type="presParOf" srcId="{3316797F-D406-4063-B593-A31CB3CB33EA}" destId="{A6C26646-DA53-4FF7-90D0-33F5E16A3E26}" srcOrd="5" destOrd="0" presId="urn:microsoft.com/office/officeart/2005/8/layout/lProcess2"/>
    <dgm:cxn modelId="{5087C8A4-70B1-4AEA-9C22-5AD6013F2EC1}" type="presParOf" srcId="{3316797F-D406-4063-B593-A31CB3CB33EA}" destId="{2F727D3F-A4D0-4728-AE67-9B4B0310D464}" srcOrd="6" destOrd="0" presId="urn:microsoft.com/office/officeart/2005/8/layout/lProcess2"/>
    <dgm:cxn modelId="{B7A402AC-D61B-41E0-B4E4-1043CDD0D4B2}" type="presParOf" srcId="{3316797F-D406-4063-B593-A31CB3CB33EA}" destId="{C52E2FC1-917B-467A-87E2-BBF5B52397F0}" srcOrd="7" destOrd="0" presId="urn:microsoft.com/office/officeart/2005/8/layout/lProcess2"/>
    <dgm:cxn modelId="{B5DEE2B6-CE4A-48F6-ACF7-4F53FDE0CA73}" type="presParOf" srcId="{3316797F-D406-4063-B593-A31CB3CB33EA}" destId="{863F357D-0C87-4F6F-9CFA-14BF29FF4BF5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B591-1173-4F9A-8A3B-D436F7DC8789}">
      <dsp:nvSpPr>
        <dsp:cNvPr id="0" name=""/>
        <dsp:cNvSpPr/>
      </dsp:nvSpPr>
      <dsp:spPr>
        <a:xfrm>
          <a:off x="0" y="0"/>
          <a:ext cx="1989687" cy="4176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Filling</a:t>
          </a:r>
          <a:endParaRPr lang="en-GB" sz="1200" b="1" kern="1200" noProof="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0" y="0"/>
        <a:ext cx="1989687" cy="1252800"/>
      </dsp:txXfrm>
    </dsp:sp>
    <dsp:sp modelId="{35866B92-1FC0-49A4-8FC1-7C4CEFF80882}">
      <dsp:nvSpPr>
        <dsp:cNvPr id="0" name=""/>
        <dsp:cNvSpPr/>
      </dsp:nvSpPr>
      <dsp:spPr>
        <a:xfrm>
          <a:off x="55246" y="1244691"/>
          <a:ext cx="1926017" cy="50065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noProof="0" smtClean="0">
              <a:latin typeface="Calibri"/>
              <a:ea typeface="+mn-ea"/>
              <a:cs typeface="+mn-cs"/>
            </a:rPr>
            <a:t>AKYVER® 16-7 Silence </a:t>
          </a:r>
          <a:r>
            <a:rPr lang="en-GB" sz="900" b="1" kern="1200" baseline="30000" noProof="0" smtClean="0">
              <a:latin typeface="Calibri"/>
              <a:ea typeface="+mn-ea"/>
              <a:cs typeface="+mn-cs"/>
            </a:rPr>
            <a:t>*</a:t>
          </a:r>
          <a:endParaRPr lang="en-GB" sz="900" b="1" kern="1200" baseline="30000" noProof="0" dirty="0">
            <a:latin typeface="Calibri"/>
            <a:ea typeface="+mn-ea"/>
            <a:cs typeface="+mn-cs"/>
          </a:endParaRPr>
        </a:p>
      </dsp:txBody>
      <dsp:txXfrm>
        <a:off x="69910" y="1259355"/>
        <a:ext cx="1896689" cy="471322"/>
      </dsp:txXfrm>
    </dsp:sp>
    <dsp:sp modelId="{7226B1B4-E4C1-40E1-AACC-E5D8B5E8CA74}">
      <dsp:nvSpPr>
        <dsp:cNvPr id="0" name=""/>
        <dsp:cNvSpPr/>
      </dsp:nvSpPr>
      <dsp:spPr>
        <a:xfrm>
          <a:off x="32251" y="1806416"/>
          <a:ext cx="1926017" cy="50065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noProof="0" smtClean="0">
              <a:latin typeface="Calibri"/>
              <a:ea typeface="+mn-ea"/>
              <a:cs typeface="+mn-cs"/>
            </a:rPr>
            <a:t>AKYVER® 20-7 Silence</a:t>
          </a:r>
          <a:r>
            <a:rPr lang="en-GB" sz="900" b="1" kern="1200" baseline="30000" noProof="0" smtClean="0">
              <a:latin typeface="Calibri"/>
              <a:ea typeface="+mn-ea"/>
              <a:cs typeface="+mn-cs"/>
            </a:rPr>
            <a:t> *</a:t>
          </a:r>
          <a:endParaRPr lang="en-GB" sz="900" b="1" kern="1200" baseline="30000" noProof="0" dirty="0">
            <a:latin typeface="Calibri"/>
            <a:ea typeface="+mn-ea"/>
            <a:cs typeface="+mn-cs"/>
          </a:endParaRPr>
        </a:p>
      </dsp:txBody>
      <dsp:txXfrm>
        <a:off x="46915" y="1821080"/>
        <a:ext cx="1896689" cy="471322"/>
      </dsp:txXfrm>
    </dsp:sp>
    <dsp:sp modelId="{F0964421-54F8-49C8-88D2-0882CDBDA45A}">
      <dsp:nvSpPr>
        <dsp:cNvPr id="0" name=""/>
        <dsp:cNvSpPr/>
      </dsp:nvSpPr>
      <dsp:spPr>
        <a:xfrm>
          <a:off x="32251" y="2359674"/>
          <a:ext cx="1926017" cy="5006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baseline="30000" noProof="0" smtClean="0">
              <a:latin typeface="Calibri"/>
              <a:ea typeface="+mn-ea"/>
              <a:cs typeface="+mn-cs"/>
            </a:rPr>
            <a:t>AKYVER® Sun Type 16 7 *</a:t>
          </a:r>
          <a:endParaRPr lang="en-GB" sz="1400" b="1" kern="1200" baseline="30000" noProof="0" dirty="0" smtClean="0">
            <a:latin typeface="Calibri"/>
            <a:ea typeface="+mn-ea"/>
            <a:cs typeface="+mn-cs"/>
          </a:endParaRPr>
        </a:p>
      </dsp:txBody>
      <dsp:txXfrm>
        <a:off x="46915" y="2374338"/>
        <a:ext cx="1896689" cy="471322"/>
      </dsp:txXfrm>
    </dsp:sp>
    <dsp:sp modelId="{62F22DA7-55B8-4203-ADE0-98FAE936A00E}">
      <dsp:nvSpPr>
        <dsp:cNvPr id="0" name=""/>
        <dsp:cNvSpPr/>
      </dsp:nvSpPr>
      <dsp:spPr>
        <a:xfrm>
          <a:off x="32251" y="2912932"/>
          <a:ext cx="1926017" cy="5006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baseline="30000" noProof="0" smtClean="0">
              <a:latin typeface="Calibri"/>
              <a:ea typeface="+mn-ea"/>
              <a:cs typeface="+mn-cs"/>
            </a:rPr>
            <a:t>SPC 16 3P + Aerogel *</a:t>
          </a:r>
          <a:endParaRPr lang="en-GB" sz="1400" kern="1200" baseline="30000" noProof="0" dirty="0">
            <a:latin typeface="Calibri"/>
            <a:ea typeface="+mn-ea"/>
            <a:cs typeface="+mn-cs"/>
          </a:endParaRPr>
        </a:p>
      </dsp:txBody>
      <dsp:txXfrm>
        <a:off x="46915" y="2927596"/>
        <a:ext cx="1896689" cy="471322"/>
      </dsp:txXfrm>
    </dsp:sp>
    <dsp:sp modelId="{B6C53251-E7D0-4E23-A53D-D175894BE6DE}">
      <dsp:nvSpPr>
        <dsp:cNvPr id="0" name=""/>
        <dsp:cNvSpPr/>
      </dsp:nvSpPr>
      <dsp:spPr>
        <a:xfrm>
          <a:off x="32251" y="3466190"/>
          <a:ext cx="1926017" cy="50065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7145" rIns="22860" bIns="1714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900" b="1" kern="1200" noProof="0" smtClean="0">
              <a:latin typeface="Calibri"/>
              <a:ea typeface="+mn-ea"/>
              <a:cs typeface="+mn-cs"/>
            </a:rPr>
            <a:t>Glass 4-16-4</a:t>
          </a:r>
          <a:endParaRPr lang="en-GB" sz="900" b="1" kern="1200" noProof="0">
            <a:latin typeface="Calibri"/>
            <a:ea typeface="+mn-ea"/>
            <a:cs typeface="+mn-cs"/>
          </a:endParaRPr>
        </a:p>
      </dsp:txBody>
      <dsp:txXfrm>
        <a:off x="46915" y="3480854"/>
        <a:ext cx="1896689" cy="471322"/>
      </dsp:txXfrm>
    </dsp:sp>
    <dsp:sp modelId="{6D6FA064-350B-488D-B708-2CDB7BA25D3F}">
      <dsp:nvSpPr>
        <dsp:cNvPr id="0" name=""/>
        <dsp:cNvSpPr/>
      </dsp:nvSpPr>
      <dsp:spPr>
        <a:xfrm>
          <a:off x="2130163" y="0"/>
          <a:ext cx="1413582" cy="4176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Rw</a:t>
          </a:r>
          <a:endParaRPr lang="en-GB" sz="1200" b="1" kern="1200" noProof="0" dirty="0" smtClean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Sound reduction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(dB)</a:t>
          </a:r>
          <a:endParaRPr lang="en-GB" sz="1200" b="1" kern="1200" noProof="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130163" y="0"/>
        <a:ext cx="1413582" cy="1252800"/>
      </dsp:txXfrm>
    </dsp:sp>
    <dsp:sp modelId="{CC946B57-A377-4894-B097-1A00F7657042}">
      <dsp:nvSpPr>
        <dsp:cNvPr id="0" name=""/>
        <dsp:cNvSpPr/>
      </dsp:nvSpPr>
      <dsp:spPr>
        <a:xfrm>
          <a:off x="2088227" y="1244692"/>
          <a:ext cx="1447045" cy="48623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smtClean="0">
              <a:latin typeface="Calibri"/>
              <a:ea typeface="+mn-ea"/>
              <a:cs typeface="+mn-cs"/>
            </a:rPr>
            <a:t>Rw=28</a:t>
          </a:r>
          <a:endParaRPr lang="en-GB" sz="1000" b="1" kern="1200" noProof="0" dirty="0" smtClean="0">
            <a:latin typeface="Calibri"/>
            <a:ea typeface="+mn-ea"/>
            <a:cs typeface="+mn-cs"/>
          </a:endParaRPr>
        </a:p>
      </dsp:txBody>
      <dsp:txXfrm>
        <a:off x="2102468" y="1258933"/>
        <a:ext cx="1418563" cy="457753"/>
      </dsp:txXfrm>
    </dsp:sp>
    <dsp:sp modelId="{51149D23-ACDA-4D97-9E2C-DBB5BE2E2551}">
      <dsp:nvSpPr>
        <dsp:cNvPr id="0" name=""/>
        <dsp:cNvSpPr/>
      </dsp:nvSpPr>
      <dsp:spPr>
        <a:xfrm>
          <a:off x="2113431" y="1807996"/>
          <a:ext cx="1447045" cy="48840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noProof="0" smtClean="0">
              <a:latin typeface="Calibri"/>
              <a:ea typeface="+mn-ea"/>
              <a:cs typeface="+mn-cs"/>
            </a:rPr>
            <a:t>Rw=30</a:t>
          </a:r>
          <a:endParaRPr lang="en-GB" sz="1000" b="1" kern="1200" noProof="0" dirty="0" smtClean="0">
            <a:latin typeface="Calibri"/>
            <a:ea typeface="+mn-ea"/>
            <a:cs typeface="+mn-cs"/>
          </a:endParaRPr>
        </a:p>
      </dsp:txBody>
      <dsp:txXfrm>
        <a:off x="2127736" y="1822301"/>
        <a:ext cx="1418435" cy="459796"/>
      </dsp:txXfrm>
    </dsp:sp>
    <dsp:sp modelId="{6F86765E-C8C6-4E5E-AC7C-34230781E559}">
      <dsp:nvSpPr>
        <dsp:cNvPr id="0" name=""/>
        <dsp:cNvSpPr/>
      </dsp:nvSpPr>
      <dsp:spPr>
        <a:xfrm>
          <a:off x="2113431" y="2364711"/>
          <a:ext cx="1447045" cy="488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smtClean="0">
              <a:latin typeface="Calibri"/>
              <a:ea typeface="+mn-ea"/>
              <a:cs typeface="+mn-cs"/>
            </a:rPr>
            <a:t>Rw=20</a:t>
          </a:r>
        </a:p>
      </dsp:txBody>
      <dsp:txXfrm>
        <a:off x="2127736" y="2379016"/>
        <a:ext cx="1418435" cy="459796"/>
      </dsp:txXfrm>
    </dsp:sp>
    <dsp:sp modelId="{2F727D3F-A4D0-4728-AE67-9B4B0310D464}">
      <dsp:nvSpPr>
        <dsp:cNvPr id="0" name=""/>
        <dsp:cNvSpPr/>
      </dsp:nvSpPr>
      <dsp:spPr>
        <a:xfrm>
          <a:off x="2113431" y="2921426"/>
          <a:ext cx="1447045" cy="488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smtClean="0">
              <a:latin typeface="Calibri"/>
              <a:ea typeface="+mn-ea"/>
              <a:cs typeface="+mn-cs"/>
            </a:rPr>
            <a:t>Rw=21</a:t>
          </a:r>
          <a:endParaRPr lang="en-GB" sz="1000" kern="1200" noProof="0" dirty="0" smtClean="0">
            <a:latin typeface="Calibri"/>
            <a:ea typeface="+mn-ea"/>
            <a:cs typeface="+mn-cs"/>
          </a:endParaRPr>
        </a:p>
      </dsp:txBody>
      <dsp:txXfrm>
        <a:off x="2127736" y="2935731"/>
        <a:ext cx="1418435" cy="459796"/>
      </dsp:txXfrm>
    </dsp:sp>
    <dsp:sp modelId="{74DBC811-A375-4221-BF20-54AC3FEBC685}">
      <dsp:nvSpPr>
        <dsp:cNvPr id="0" name=""/>
        <dsp:cNvSpPr/>
      </dsp:nvSpPr>
      <dsp:spPr>
        <a:xfrm>
          <a:off x="2113431" y="3478141"/>
          <a:ext cx="1447045" cy="4884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kern="1200" noProof="0" smtClean="0">
              <a:latin typeface="Calibri"/>
              <a:ea typeface="+mn-ea"/>
              <a:cs typeface="+mn-cs"/>
            </a:rPr>
            <a:t>Rw=30</a:t>
          </a:r>
          <a:endParaRPr lang="en-GB" sz="1000" kern="1200" noProof="0" dirty="0" smtClean="0">
            <a:latin typeface="Calibri"/>
            <a:ea typeface="+mn-ea"/>
            <a:cs typeface="+mn-cs"/>
          </a:endParaRPr>
        </a:p>
      </dsp:txBody>
      <dsp:txXfrm>
        <a:off x="2127736" y="3492446"/>
        <a:ext cx="1418435" cy="459796"/>
      </dsp:txXfrm>
    </dsp:sp>
    <dsp:sp modelId="{5A969389-7D80-4286-90CF-F8D323AA1844}">
      <dsp:nvSpPr>
        <dsp:cNvPr id="0" name=""/>
        <dsp:cNvSpPr/>
      </dsp:nvSpPr>
      <dsp:spPr>
        <a:xfrm>
          <a:off x="3683805" y="0"/>
          <a:ext cx="1644370" cy="417600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Lia</a:t>
          </a:r>
          <a:endParaRPr lang="en-GB" sz="1200" b="1" kern="1200" noProof="0" dirty="0" smtClean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Rain noise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(dB)</a:t>
          </a:r>
          <a:endParaRPr lang="en-GB" sz="1200" b="1" kern="1200" noProof="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683805" y="0"/>
        <a:ext cx="1644370" cy="1252800"/>
      </dsp:txXfrm>
    </dsp:sp>
    <dsp:sp modelId="{2AF28035-FD32-4AEA-A0DE-10B1EF8D90C3}">
      <dsp:nvSpPr>
        <dsp:cNvPr id="0" name=""/>
        <dsp:cNvSpPr/>
      </dsp:nvSpPr>
      <dsp:spPr>
        <a:xfrm>
          <a:off x="3782467" y="1254393"/>
          <a:ext cx="1447045" cy="48767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smtClean="0">
              <a:latin typeface="Calibri"/>
              <a:ea typeface="+mn-ea"/>
              <a:cs typeface="+mn-cs"/>
            </a:rPr>
            <a:t>64</a:t>
          </a:r>
          <a:endParaRPr lang="en-GB" sz="1200" b="1" kern="1200" noProof="0" dirty="0">
            <a:latin typeface="Calibri"/>
            <a:ea typeface="+mn-ea"/>
            <a:cs typeface="+mn-cs"/>
          </a:endParaRPr>
        </a:p>
      </dsp:txBody>
      <dsp:txXfrm>
        <a:off x="3796751" y="1268677"/>
        <a:ext cx="1418477" cy="459109"/>
      </dsp:txXfrm>
    </dsp:sp>
    <dsp:sp modelId="{86743A19-6408-43AB-80EC-D46053D5FD28}">
      <dsp:nvSpPr>
        <dsp:cNvPr id="0" name=""/>
        <dsp:cNvSpPr/>
      </dsp:nvSpPr>
      <dsp:spPr>
        <a:xfrm>
          <a:off x="3782467" y="1810277"/>
          <a:ext cx="1447045" cy="487677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1" kern="1200" noProof="0" smtClean="0">
              <a:latin typeface="Calibri"/>
              <a:ea typeface="+mn-ea"/>
              <a:cs typeface="+mn-cs"/>
            </a:rPr>
            <a:t>62</a:t>
          </a:r>
          <a:endParaRPr lang="en-GB" sz="1200" b="1" kern="1200" noProof="0" dirty="0">
            <a:latin typeface="Calibri"/>
            <a:ea typeface="+mn-ea"/>
            <a:cs typeface="+mn-cs"/>
          </a:endParaRPr>
        </a:p>
      </dsp:txBody>
      <dsp:txXfrm>
        <a:off x="3796751" y="1824561"/>
        <a:ext cx="1418477" cy="459109"/>
      </dsp:txXfrm>
    </dsp:sp>
    <dsp:sp modelId="{E57F6B81-0F7A-46BC-9ABD-58306CA1863E}">
      <dsp:nvSpPr>
        <dsp:cNvPr id="0" name=""/>
        <dsp:cNvSpPr/>
      </dsp:nvSpPr>
      <dsp:spPr>
        <a:xfrm>
          <a:off x="3782467" y="2366161"/>
          <a:ext cx="1447045" cy="487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b="0" kern="1200" noProof="0" smtClean="0">
              <a:latin typeface="Calibri"/>
              <a:ea typeface="+mn-ea"/>
              <a:cs typeface="+mn-cs"/>
            </a:rPr>
            <a:t>73</a:t>
          </a:r>
          <a:endParaRPr lang="en-GB" sz="1200" b="0" kern="1200" noProof="0" dirty="0">
            <a:latin typeface="Calibri"/>
            <a:ea typeface="+mn-ea"/>
            <a:cs typeface="+mn-cs"/>
          </a:endParaRPr>
        </a:p>
      </dsp:txBody>
      <dsp:txXfrm>
        <a:off x="3796751" y="2380445"/>
        <a:ext cx="1418477" cy="459109"/>
      </dsp:txXfrm>
    </dsp:sp>
    <dsp:sp modelId="{E575031B-F0C4-4A60-AB56-269660E679DC}">
      <dsp:nvSpPr>
        <dsp:cNvPr id="0" name=""/>
        <dsp:cNvSpPr/>
      </dsp:nvSpPr>
      <dsp:spPr>
        <a:xfrm>
          <a:off x="3782467" y="2922045"/>
          <a:ext cx="1447045" cy="487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smtClean="0">
              <a:latin typeface="Calibri"/>
              <a:ea typeface="+mn-ea"/>
              <a:cs typeface="+mn-cs"/>
            </a:rPr>
            <a:t>65</a:t>
          </a:r>
          <a:endParaRPr lang="en-GB" sz="1200" kern="1200" noProof="0">
            <a:latin typeface="Calibri"/>
            <a:ea typeface="+mn-ea"/>
            <a:cs typeface="+mn-cs"/>
          </a:endParaRPr>
        </a:p>
      </dsp:txBody>
      <dsp:txXfrm>
        <a:off x="3796751" y="2936329"/>
        <a:ext cx="1418477" cy="459109"/>
      </dsp:txXfrm>
    </dsp:sp>
    <dsp:sp modelId="{3591471A-9C1E-4340-8A54-F68E775AF427}">
      <dsp:nvSpPr>
        <dsp:cNvPr id="0" name=""/>
        <dsp:cNvSpPr/>
      </dsp:nvSpPr>
      <dsp:spPr>
        <a:xfrm>
          <a:off x="3782467" y="3477929"/>
          <a:ext cx="1447045" cy="4876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smtClean="0">
              <a:latin typeface="Calibri"/>
              <a:ea typeface="+mn-ea"/>
              <a:cs typeface="+mn-cs"/>
            </a:rPr>
            <a:t>-</a:t>
          </a:r>
          <a:endParaRPr lang="en-GB" sz="1200" kern="1200" noProof="0" dirty="0">
            <a:latin typeface="Calibri"/>
            <a:ea typeface="+mn-ea"/>
            <a:cs typeface="+mn-cs"/>
          </a:endParaRPr>
        </a:p>
      </dsp:txBody>
      <dsp:txXfrm>
        <a:off x="3796751" y="3492213"/>
        <a:ext cx="1418477" cy="459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B591-1173-4F9A-8A3B-D436F7DC8789}">
      <dsp:nvSpPr>
        <dsp:cNvPr id="0" name=""/>
        <dsp:cNvSpPr/>
      </dsp:nvSpPr>
      <dsp:spPr>
        <a:xfrm>
          <a:off x="0" y="0"/>
          <a:ext cx="2427431" cy="40675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Filling</a:t>
          </a:r>
          <a:endParaRPr lang="fr-FR" sz="1200" b="1" kern="120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0" y="0"/>
        <a:ext cx="2427431" cy="1220262"/>
      </dsp:txXfrm>
    </dsp:sp>
    <dsp:sp modelId="{35866B92-1FC0-49A4-8FC1-7C4CEFF80882}">
      <dsp:nvSpPr>
        <dsp:cNvPr id="0" name=""/>
        <dsp:cNvSpPr/>
      </dsp:nvSpPr>
      <dsp:spPr>
        <a:xfrm>
          <a:off x="108012" y="1220980"/>
          <a:ext cx="2213066" cy="47939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smtClean="0">
              <a:latin typeface="Calibri"/>
              <a:ea typeface="+mn-ea"/>
              <a:cs typeface="+mn-cs"/>
            </a:rPr>
            <a:t>AKYVER</a:t>
          </a:r>
          <a:r>
            <a:rPr lang="en-GB" sz="1000" b="1" kern="1200" noProof="0" smtClean="0">
              <a:latin typeface="Calibri"/>
              <a:ea typeface="+mn-ea"/>
              <a:cs typeface="+mn-cs"/>
            </a:rPr>
            <a:t>®</a:t>
          </a:r>
          <a:r>
            <a:rPr lang="fr-FR" sz="1000" b="1" kern="1200" smtClean="0">
              <a:latin typeface="Calibri"/>
              <a:ea typeface="+mn-ea"/>
              <a:cs typeface="+mn-cs"/>
            </a:rPr>
            <a:t> 20-7 Silence </a:t>
          </a:r>
          <a:r>
            <a:rPr lang="fr-FR" sz="1000" b="1" kern="1200" baseline="30000" smtClean="0">
              <a:latin typeface="Calibri"/>
              <a:ea typeface="+mn-ea"/>
              <a:cs typeface="+mn-cs"/>
            </a:rPr>
            <a:t>(1)</a:t>
          </a:r>
          <a:endParaRPr lang="fr-FR" sz="1000" b="1" kern="1200" baseline="30000" dirty="0">
            <a:latin typeface="Calibri"/>
            <a:ea typeface="+mn-ea"/>
            <a:cs typeface="+mn-cs"/>
          </a:endParaRPr>
        </a:p>
      </dsp:txBody>
      <dsp:txXfrm>
        <a:off x="122053" y="1235021"/>
        <a:ext cx="2184984" cy="451317"/>
      </dsp:txXfrm>
    </dsp:sp>
    <dsp:sp modelId="{DA93EC99-6333-4DAA-B13B-FC8C62F440DE}">
      <dsp:nvSpPr>
        <dsp:cNvPr id="0" name=""/>
        <dsp:cNvSpPr/>
      </dsp:nvSpPr>
      <dsp:spPr>
        <a:xfrm>
          <a:off x="144018" y="1755791"/>
          <a:ext cx="2141054" cy="50321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smtClean="0">
              <a:latin typeface="Calibri"/>
              <a:ea typeface="+mn-ea"/>
              <a:cs typeface="+mn-cs"/>
            </a:rPr>
            <a:t>AKYVER</a:t>
          </a:r>
          <a:r>
            <a:rPr lang="en-GB" sz="1000" b="1" kern="1200" noProof="0" smtClean="0">
              <a:latin typeface="Calibri"/>
              <a:ea typeface="+mn-ea"/>
              <a:cs typeface="+mn-cs"/>
            </a:rPr>
            <a:t>® 16</a:t>
          </a:r>
          <a:r>
            <a:rPr lang="fr-FR" sz="1000" b="1" kern="1200" smtClean="0">
              <a:latin typeface="Calibri"/>
              <a:ea typeface="+mn-ea"/>
              <a:cs typeface="+mn-cs"/>
            </a:rPr>
            <a:t>-7 Silence </a:t>
          </a:r>
          <a:r>
            <a:rPr lang="fr-FR" sz="1000" b="1" kern="1200" baseline="30000" smtClean="0">
              <a:latin typeface="Calibri"/>
              <a:ea typeface="+mn-ea"/>
              <a:cs typeface="+mn-cs"/>
            </a:rPr>
            <a:t>(1)</a:t>
          </a:r>
          <a:endParaRPr lang="fr-FR" sz="1000" b="1" kern="1200" baseline="30000" dirty="0">
            <a:latin typeface="Calibri"/>
            <a:ea typeface="+mn-ea"/>
            <a:cs typeface="+mn-cs"/>
          </a:endParaRPr>
        </a:p>
      </dsp:txBody>
      <dsp:txXfrm>
        <a:off x="158757" y="1770530"/>
        <a:ext cx="2111576" cy="473740"/>
      </dsp:txXfrm>
    </dsp:sp>
    <dsp:sp modelId="{F0964421-54F8-49C8-88D2-0882CDBDA45A}">
      <dsp:nvSpPr>
        <dsp:cNvPr id="0" name=""/>
        <dsp:cNvSpPr/>
      </dsp:nvSpPr>
      <dsp:spPr>
        <a:xfrm>
          <a:off x="108012" y="2314422"/>
          <a:ext cx="2213066" cy="479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smtClean="0">
              <a:latin typeface="Calibri"/>
              <a:ea typeface="+mn-ea"/>
              <a:cs typeface="+mn-cs"/>
            </a:rPr>
            <a:t>AKYVER</a:t>
          </a:r>
          <a:r>
            <a:rPr lang="en-GB" sz="1000" b="1" kern="1200" noProof="0" smtClean="0">
              <a:latin typeface="Calibri"/>
              <a:ea typeface="+mn-ea"/>
              <a:cs typeface="+mn-cs"/>
            </a:rPr>
            <a:t>®</a:t>
          </a:r>
          <a:r>
            <a:rPr lang="fr-FR" sz="1000" kern="1200" smtClean="0">
              <a:latin typeface="Calibri"/>
              <a:ea typeface="+mn-ea"/>
              <a:cs typeface="+mn-cs"/>
            </a:rPr>
            <a:t> Sun Type 16-7 Opale </a:t>
          </a:r>
          <a:r>
            <a:rPr lang="fr-FR" sz="1000" b="1" kern="1200" baseline="30000" smtClean="0">
              <a:latin typeface="Calibri"/>
              <a:ea typeface="+mn-ea"/>
              <a:cs typeface="+mn-cs"/>
            </a:rPr>
            <a:t>(1)</a:t>
          </a:r>
          <a:endParaRPr lang="fr-FR" sz="1000" kern="1200" baseline="30000" dirty="0" smtClean="0">
            <a:latin typeface="Calibri"/>
            <a:ea typeface="+mn-ea"/>
            <a:cs typeface="+mn-cs"/>
          </a:endParaRPr>
        </a:p>
      </dsp:txBody>
      <dsp:txXfrm>
        <a:off x="122053" y="2328463"/>
        <a:ext cx="2184984" cy="451317"/>
      </dsp:txXfrm>
    </dsp:sp>
    <dsp:sp modelId="{62F22DA7-55B8-4203-ADE0-98FAE936A00E}">
      <dsp:nvSpPr>
        <dsp:cNvPr id="0" name=""/>
        <dsp:cNvSpPr/>
      </dsp:nvSpPr>
      <dsp:spPr>
        <a:xfrm>
          <a:off x="108012" y="2849233"/>
          <a:ext cx="2213066" cy="479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smtClean="0">
              <a:latin typeface="Calibri"/>
              <a:ea typeface="+mn-ea"/>
              <a:cs typeface="+mn-cs"/>
            </a:rPr>
            <a:t>SPC 16 3P + Aerogel </a:t>
          </a:r>
          <a:r>
            <a:rPr lang="fr-FR" sz="1000" kern="1200" baseline="30000" smtClean="0">
              <a:latin typeface="Calibri"/>
              <a:ea typeface="+mn-ea"/>
              <a:cs typeface="+mn-cs"/>
            </a:rPr>
            <a:t>(2)</a:t>
          </a:r>
          <a:endParaRPr lang="fr-FR" sz="1000" kern="1200" baseline="30000" dirty="0">
            <a:latin typeface="Calibri"/>
            <a:ea typeface="+mn-ea"/>
            <a:cs typeface="+mn-cs"/>
          </a:endParaRPr>
        </a:p>
      </dsp:txBody>
      <dsp:txXfrm>
        <a:off x="122053" y="2863274"/>
        <a:ext cx="2184984" cy="451317"/>
      </dsp:txXfrm>
    </dsp:sp>
    <dsp:sp modelId="{B6C53251-E7D0-4E23-A53D-D175894BE6DE}">
      <dsp:nvSpPr>
        <dsp:cNvPr id="0" name=""/>
        <dsp:cNvSpPr/>
      </dsp:nvSpPr>
      <dsp:spPr>
        <a:xfrm>
          <a:off x="108012" y="3384045"/>
          <a:ext cx="2213066" cy="4793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smtClean="0">
              <a:latin typeface="Calibri"/>
              <a:ea typeface="+mn-ea"/>
              <a:cs typeface="+mn-cs"/>
            </a:rPr>
            <a:t>Glass 4-16-4</a:t>
          </a:r>
          <a:endParaRPr lang="fr-FR" sz="1000" kern="1200" dirty="0">
            <a:latin typeface="Calibri"/>
            <a:ea typeface="+mn-ea"/>
            <a:cs typeface="+mn-cs"/>
          </a:endParaRPr>
        </a:p>
      </dsp:txBody>
      <dsp:txXfrm>
        <a:off x="122053" y="3398086"/>
        <a:ext cx="2184984" cy="451317"/>
      </dsp:txXfrm>
    </dsp:sp>
    <dsp:sp modelId="{6D6FA064-350B-488D-B708-2CDB7BA25D3F}">
      <dsp:nvSpPr>
        <dsp:cNvPr id="0" name=""/>
        <dsp:cNvSpPr/>
      </dsp:nvSpPr>
      <dsp:spPr>
        <a:xfrm>
          <a:off x="2532679" y="0"/>
          <a:ext cx="1237928" cy="40675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Light Transmission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LT (%)</a:t>
          </a:r>
          <a:endParaRPr lang="fr-FR" sz="1200" b="1" kern="120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532679" y="0"/>
        <a:ext cx="1237928" cy="1220262"/>
      </dsp:txXfrm>
    </dsp:sp>
    <dsp:sp modelId="{CC946B57-A377-4894-B097-1A00F7657042}">
      <dsp:nvSpPr>
        <dsp:cNvPr id="0" name=""/>
        <dsp:cNvSpPr/>
      </dsp:nvSpPr>
      <dsp:spPr>
        <a:xfrm>
          <a:off x="2680665" y="1220641"/>
          <a:ext cx="938566" cy="43237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baseline="0" smtClean="0">
              <a:latin typeface="Calibri"/>
              <a:ea typeface="+mn-ea"/>
              <a:cs typeface="+mn-cs"/>
            </a:rPr>
            <a:t>46</a:t>
          </a:r>
          <a:endParaRPr lang="fr-FR" sz="1400" b="1" kern="1200" baseline="0" dirty="0">
            <a:latin typeface="Calibri"/>
            <a:ea typeface="+mn-ea"/>
            <a:cs typeface="+mn-cs"/>
          </a:endParaRPr>
        </a:p>
      </dsp:txBody>
      <dsp:txXfrm>
        <a:off x="2693329" y="1233305"/>
        <a:ext cx="913238" cy="407045"/>
      </dsp:txXfrm>
    </dsp:sp>
    <dsp:sp modelId="{6F86765E-C8C6-4E5E-AC7C-34230781E559}">
      <dsp:nvSpPr>
        <dsp:cNvPr id="0" name=""/>
        <dsp:cNvSpPr/>
      </dsp:nvSpPr>
      <dsp:spPr>
        <a:xfrm>
          <a:off x="2680665" y="1771387"/>
          <a:ext cx="938566" cy="43432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~ 50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2693386" y="1784108"/>
        <a:ext cx="913124" cy="408878"/>
      </dsp:txXfrm>
    </dsp:sp>
    <dsp:sp modelId="{2F727D3F-A4D0-4728-AE67-9B4B0310D464}">
      <dsp:nvSpPr>
        <dsp:cNvPr id="0" name=""/>
        <dsp:cNvSpPr/>
      </dsp:nvSpPr>
      <dsp:spPr>
        <a:xfrm>
          <a:off x="2680665" y="2324079"/>
          <a:ext cx="938566" cy="434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54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2693386" y="2336800"/>
        <a:ext cx="913124" cy="408878"/>
      </dsp:txXfrm>
    </dsp:sp>
    <dsp:sp modelId="{863F357D-0C87-4F6F-9CFA-14BF29FF4BF5}">
      <dsp:nvSpPr>
        <dsp:cNvPr id="0" name=""/>
        <dsp:cNvSpPr/>
      </dsp:nvSpPr>
      <dsp:spPr>
        <a:xfrm>
          <a:off x="2680665" y="2876771"/>
          <a:ext cx="938566" cy="434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64</a:t>
          </a:r>
          <a:endParaRPr lang="fr-FR" sz="1400" kern="1200" dirty="0" smtClean="0">
            <a:latin typeface="Calibri"/>
            <a:ea typeface="+mn-ea"/>
            <a:cs typeface="+mn-cs"/>
          </a:endParaRPr>
        </a:p>
      </dsp:txBody>
      <dsp:txXfrm>
        <a:off x="2693386" y="2889492"/>
        <a:ext cx="913124" cy="408878"/>
      </dsp:txXfrm>
    </dsp:sp>
    <dsp:sp modelId="{74DBC811-A375-4221-BF20-54AC3FEBC685}">
      <dsp:nvSpPr>
        <dsp:cNvPr id="0" name=""/>
        <dsp:cNvSpPr/>
      </dsp:nvSpPr>
      <dsp:spPr>
        <a:xfrm>
          <a:off x="2680665" y="3429463"/>
          <a:ext cx="938566" cy="4343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80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2693386" y="3442184"/>
        <a:ext cx="913124" cy="408878"/>
      </dsp:txXfrm>
    </dsp:sp>
    <dsp:sp modelId="{5A969389-7D80-4286-90CF-F8D323AA1844}">
      <dsp:nvSpPr>
        <dsp:cNvPr id="0" name=""/>
        <dsp:cNvSpPr/>
      </dsp:nvSpPr>
      <dsp:spPr>
        <a:xfrm>
          <a:off x="3864863" y="0"/>
          <a:ext cx="1205797" cy="406754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Solar</a:t>
          </a:r>
          <a:r>
            <a:rPr lang="fr-FR" sz="1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Factor        (g-</a:t>
          </a:r>
          <a:r>
            <a:rPr lang="fr-FR" sz="12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Wert</a:t>
          </a:r>
          <a:r>
            <a:rPr lang="fr-FR" sz="1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) </a:t>
          </a:r>
          <a:endParaRPr lang="fr-FR" sz="1200" b="1" kern="120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3864863" y="0"/>
        <a:ext cx="1205797" cy="1220262"/>
      </dsp:txXfrm>
    </dsp:sp>
    <dsp:sp modelId="{2AF28035-FD32-4AEA-A0DE-10B1EF8D90C3}">
      <dsp:nvSpPr>
        <dsp:cNvPr id="0" name=""/>
        <dsp:cNvSpPr/>
      </dsp:nvSpPr>
      <dsp:spPr>
        <a:xfrm>
          <a:off x="4048547" y="1221874"/>
          <a:ext cx="853236" cy="425969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atin typeface="Calibri"/>
              <a:ea typeface="+mn-ea"/>
              <a:cs typeface="+mn-cs"/>
            </a:rPr>
            <a:t>0,43</a:t>
          </a:r>
          <a:endParaRPr lang="fr-FR" sz="1400" b="1" kern="1200" dirty="0">
            <a:latin typeface="Calibri"/>
            <a:ea typeface="+mn-ea"/>
            <a:cs typeface="+mn-cs"/>
          </a:endParaRPr>
        </a:p>
      </dsp:txBody>
      <dsp:txXfrm>
        <a:off x="4061023" y="1234350"/>
        <a:ext cx="828284" cy="401017"/>
      </dsp:txXfrm>
    </dsp:sp>
    <dsp:sp modelId="{E575031B-F0C4-4A60-AB56-269660E679DC}">
      <dsp:nvSpPr>
        <dsp:cNvPr id="0" name=""/>
        <dsp:cNvSpPr/>
      </dsp:nvSpPr>
      <dsp:spPr>
        <a:xfrm>
          <a:off x="4048547" y="1775551"/>
          <a:ext cx="853236" cy="425969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0,49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4061023" y="1788027"/>
        <a:ext cx="828284" cy="401017"/>
      </dsp:txXfrm>
    </dsp:sp>
    <dsp:sp modelId="{3591471A-9C1E-4340-8A54-F68E775AF427}">
      <dsp:nvSpPr>
        <dsp:cNvPr id="0" name=""/>
        <dsp:cNvSpPr/>
      </dsp:nvSpPr>
      <dsp:spPr>
        <a:xfrm>
          <a:off x="4048547" y="2329227"/>
          <a:ext cx="853236" cy="425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0,52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4061023" y="2341703"/>
        <a:ext cx="828284" cy="401017"/>
      </dsp:txXfrm>
    </dsp:sp>
    <dsp:sp modelId="{FC7E3FCE-D663-4F62-8D58-C3B344BB47F8}">
      <dsp:nvSpPr>
        <dsp:cNvPr id="0" name=""/>
        <dsp:cNvSpPr/>
      </dsp:nvSpPr>
      <dsp:spPr>
        <a:xfrm>
          <a:off x="4048547" y="2882903"/>
          <a:ext cx="853236" cy="425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0,66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4061023" y="2895379"/>
        <a:ext cx="828284" cy="401017"/>
      </dsp:txXfrm>
    </dsp:sp>
    <dsp:sp modelId="{89B33122-DC70-4FDE-ACE9-0D0C76944192}">
      <dsp:nvSpPr>
        <dsp:cNvPr id="0" name=""/>
        <dsp:cNvSpPr/>
      </dsp:nvSpPr>
      <dsp:spPr>
        <a:xfrm>
          <a:off x="4048547" y="3436580"/>
          <a:ext cx="853236" cy="42596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0,63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4061023" y="3449056"/>
        <a:ext cx="828284" cy="401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FA064-350B-488D-B708-2CDB7BA25D3F}">
      <dsp:nvSpPr>
        <dsp:cNvPr id="0" name=""/>
        <dsp:cNvSpPr/>
      </dsp:nvSpPr>
      <dsp:spPr>
        <a:xfrm>
          <a:off x="0" y="0"/>
          <a:ext cx="1173866" cy="4066810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Thermal </a:t>
          </a:r>
          <a:r>
            <a:rPr lang="fr-FR" sz="12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insulation</a:t>
          </a:r>
          <a:endParaRPr lang="fr-FR" sz="1200" b="1" kern="1200" dirty="0" smtClean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U (W/m².K)       (U-</a:t>
          </a:r>
          <a:r>
            <a:rPr lang="fr-FR" sz="12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Wert</a:t>
          </a:r>
          <a:r>
            <a:rPr lang="fr-FR" sz="1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)</a:t>
          </a:r>
          <a:endParaRPr lang="fr-FR" sz="1200" b="1" kern="120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0" y="0"/>
        <a:ext cx="1173866" cy="1220043"/>
      </dsp:txXfrm>
    </dsp:sp>
    <dsp:sp modelId="{CC946B57-A377-4894-B097-1A00F7657042}">
      <dsp:nvSpPr>
        <dsp:cNvPr id="0" name=""/>
        <dsp:cNvSpPr/>
      </dsp:nvSpPr>
      <dsp:spPr>
        <a:xfrm>
          <a:off x="117386" y="1220048"/>
          <a:ext cx="939092" cy="46902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>
              <a:latin typeface="Calibri"/>
              <a:ea typeface="+mn-ea"/>
              <a:cs typeface="+mn-cs"/>
            </a:rPr>
            <a:t>~ </a:t>
          </a:r>
          <a:r>
            <a:rPr lang="fr-FR" sz="1400" b="1" kern="1200" dirty="0" smtClean="0">
              <a:latin typeface="Calibri"/>
              <a:ea typeface="+mn-ea"/>
              <a:cs typeface="+mn-cs"/>
            </a:rPr>
            <a:t>1,8</a:t>
          </a:r>
          <a:endParaRPr lang="fr-FR" sz="1400" b="1" kern="1200" baseline="0" dirty="0">
            <a:latin typeface="Calibri"/>
            <a:ea typeface="+mn-ea"/>
            <a:cs typeface="+mn-cs"/>
          </a:endParaRPr>
        </a:p>
      </dsp:txBody>
      <dsp:txXfrm>
        <a:off x="131123" y="1233785"/>
        <a:ext cx="911618" cy="441548"/>
      </dsp:txXfrm>
    </dsp:sp>
    <dsp:sp modelId="{40067481-49EA-4098-98FA-52ADB7B2EF14}">
      <dsp:nvSpPr>
        <dsp:cNvPr id="0" name=""/>
        <dsp:cNvSpPr/>
      </dsp:nvSpPr>
      <dsp:spPr>
        <a:xfrm>
          <a:off x="117386" y="1761550"/>
          <a:ext cx="939092" cy="471118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2,2</a:t>
          </a:r>
          <a:endParaRPr lang="fr-FR" sz="1400" b="1" kern="1200" dirty="0" smtClean="0">
            <a:latin typeface="Calibri"/>
            <a:ea typeface="+mn-ea"/>
            <a:cs typeface="+mn-cs"/>
          </a:endParaRPr>
        </a:p>
      </dsp:txBody>
      <dsp:txXfrm>
        <a:off x="131185" y="1775349"/>
        <a:ext cx="911494" cy="443520"/>
      </dsp:txXfrm>
    </dsp:sp>
    <dsp:sp modelId="{6F86765E-C8C6-4E5E-AC7C-34230781E559}">
      <dsp:nvSpPr>
        <dsp:cNvPr id="0" name=""/>
        <dsp:cNvSpPr/>
      </dsp:nvSpPr>
      <dsp:spPr>
        <a:xfrm>
          <a:off x="117386" y="2305148"/>
          <a:ext cx="939092" cy="47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&lt; 1,8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131185" y="2318947"/>
        <a:ext cx="911494" cy="443520"/>
      </dsp:txXfrm>
    </dsp:sp>
    <dsp:sp modelId="{2F727D3F-A4D0-4728-AE67-9B4B0310D464}">
      <dsp:nvSpPr>
        <dsp:cNvPr id="0" name=""/>
        <dsp:cNvSpPr/>
      </dsp:nvSpPr>
      <dsp:spPr>
        <a:xfrm>
          <a:off x="117386" y="2848747"/>
          <a:ext cx="939092" cy="47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1,5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131185" y="2862546"/>
        <a:ext cx="911494" cy="443520"/>
      </dsp:txXfrm>
    </dsp:sp>
    <dsp:sp modelId="{74DBC811-A375-4221-BF20-54AC3FEBC685}">
      <dsp:nvSpPr>
        <dsp:cNvPr id="0" name=""/>
        <dsp:cNvSpPr/>
      </dsp:nvSpPr>
      <dsp:spPr>
        <a:xfrm>
          <a:off x="117386" y="3392345"/>
          <a:ext cx="939092" cy="47111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1,5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131185" y="3406144"/>
        <a:ext cx="911494" cy="4435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2B591-1173-4F9A-8A3B-D436F7DC8789}">
      <dsp:nvSpPr>
        <dsp:cNvPr id="0" name=""/>
        <dsp:cNvSpPr/>
      </dsp:nvSpPr>
      <dsp:spPr>
        <a:xfrm>
          <a:off x="0" y="0"/>
          <a:ext cx="2287030" cy="374441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Filling</a:t>
          </a:r>
          <a:endParaRPr lang="fr-FR" sz="1200" b="1" kern="120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0" y="0"/>
        <a:ext cx="2287030" cy="1123324"/>
      </dsp:txXfrm>
    </dsp:sp>
    <dsp:sp modelId="{35866B92-1FC0-49A4-8FC1-7C4CEFF80882}">
      <dsp:nvSpPr>
        <dsp:cNvPr id="0" name=""/>
        <dsp:cNvSpPr/>
      </dsp:nvSpPr>
      <dsp:spPr>
        <a:xfrm>
          <a:off x="101193" y="1124148"/>
          <a:ext cx="2085064" cy="44527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smtClean="0">
              <a:latin typeface="Calibri"/>
              <a:ea typeface="+mn-ea"/>
              <a:cs typeface="+mn-cs"/>
            </a:rPr>
            <a:t>AKYVER® 20-7 Silence </a:t>
          </a:r>
          <a:r>
            <a:rPr lang="fr-FR" sz="1000" b="1" kern="1200" baseline="30000" smtClean="0">
              <a:latin typeface="Calibri"/>
              <a:ea typeface="+mn-ea"/>
              <a:cs typeface="+mn-cs"/>
            </a:rPr>
            <a:t>(1)</a:t>
          </a:r>
          <a:endParaRPr lang="fr-FR" sz="1000" b="1" kern="1200" baseline="30000" dirty="0">
            <a:latin typeface="Calibri"/>
            <a:ea typeface="+mn-ea"/>
            <a:cs typeface="+mn-cs"/>
          </a:endParaRPr>
        </a:p>
      </dsp:txBody>
      <dsp:txXfrm>
        <a:off x="114235" y="1137190"/>
        <a:ext cx="2058980" cy="419186"/>
      </dsp:txXfrm>
    </dsp:sp>
    <dsp:sp modelId="{85C68B6D-538D-467D-9FF0-EFBDD5BEAB96}">
      <dsp:nvSpPr>
        <dsp:cNvPr id="0" name=""/>
        <dsp:cNvSpPr/>
      </dsp:nvSpPr>
      <dsp:spPr>
        <a:xfrm>
          <a:off x="101193" y="1620886"/>
          <a:ext cx="2085064" cy="44527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b="1" kern="1200" smtClean="0">
              <a:latin typeface="Calibri"/>
              <a:ea typeface="+mn-ea"/>
              <a:cs typeface="+mn-cs"/>
            </a:rPr>
            <a:t>AKYVER® 16-7 Silence </a:t>
          </a:r>
          <a:r>
            <a:rPr lang="fr-FR" sz="1000" b="1" kern="1200" baseline="30000" smtClean="0">
              <a:latin typeface="Calibri"/>
              <a:ea typeface="+mn-ea"/>
              <a:cs typeface="+mn-cs"/>
            </a:rPr>
            <a:t>(1)</a:t>
          </a:r>
          <a:endParaRPr lang="fr-FR" sz="1000" b="1" kern="1200" baseline="30000" dirty="0">
            <a:latin typeface="Calibri"/>
            <a:ea typeface="+mn-ea"/>
            <a:cs typeface="+mn-cs"/>
          </a:endParaRPr>
        </a:p>
      </dsp:txBody>
      <dsp:txXfrm>
        <a:off x="114235" y="1633928"/>
        <a:ext cx="2058980" cy="419186"/>
      </dsp:txXfrm>
    </dsp:sp>
    <dsp:sp modelId="{F0964421-54F8-49C8-88D2-0882CDBDA45A}">
      <dsp:nvSpPr>
        <dsp:cNvPr id="0" name=""/>
        <dsp:cNvSpPr/>
      </dsp:nvSpPr>
      <dsp:spPr>
        <a:xfrm>
          <a:off x="101193" y="2117624"/>
          <a:ext cx="2085064" cy="4452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smtClean="0">
              <a:latin typeface="Calibri"/>
              <a:ea typeface="+mn-ea"/>
              <a:cs typeface="+mn-cs"/>
            </a:rPr>
            <a:t>AKYVER® Sun Type 16 Seven  </a:t>
          </a:r>
          <a:endParaRPr lang="fr-FR" sz="1000" kern="1200" baseline="30000" dirty="0" smtClean="0">
            <a:latin typeface="Calibri"/>
            <a:ea typeface="+mn-ea"/>
            <a:cs typeface="+mn-cs"/>
          </a:endParaRPr>
        </a:p>
      </dsp:txBody>
      <dsp:txXfrm>
        <a:off x="114235" y="2130666"/>
        <a:ext cx="2058980" cy="419186"/>
      </dsp:txXfrm>
    </dsp:sp>
    <dsp:sp modelId="{62F22DA7-55B8-4203-ADE0-98FAE936A00E}">
      <dsp:nvSpPr>
        <dsp:cNvPr id="0" name=""/>
        <dsp:cNvSpPr/>
      </dsp:nvSpPr>
      <dsp:spPr>
        <a:xfrm>
          <a:off x="101193" y="2614362"/>
          <a:ext cx="2085064" cy="4452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smtClean="0">
              <a:latin typeface="Calibri"/>
              <a:ea typeface="+mn-ea"/>
              <a:cs typeface="+mn-cs"/>
            </a:rPr>
            <a:t>SPC 16 3W + Aerogel</a:t>
          </a:r>
          <a:endParaRPr lang="fr-FR" sz="1000" kern="1200" dirty="0">
            <a:latin typeface="Calibri"/>
            <a:ea typeface="+mn-ea"/>
            <a:cs typeface="+mn-cs"/>
          </a:endParaRPr>
        </a:p>
      </dsp:txBody>
      <dsp:txXfrm>
        <a:off x="114235" y="2627404"/>
        <a:ext cx="2058980" cy="419186"/>
      </dsp:txXfrm>
    </dsp:sp>
    <dsp:sp modelId="{2BB9BC5E-4981-4754-8D57-3A844D5B9BD4}">
      <dsp:nvSpPr>
        <dsp:cNvPr id="0" name=""/>
        <dsp:cNvSpPr/>
      </dsp:nvSpPr>
      <dsp:spPr>
        <a:xfrm>
          <a:off x="101193" y="3111100"/>
          <a:ext cx="2085064" cy="4452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00" kern="1200" smtClean="0">
              <a:latin typeface="Calibri"/>
              <a:ea typeface="+mn-ea"/>
              <a:cs typeface="+mn-cs"/>
            </a:rPr>
            <a:t>Glass 4-16-4</a:t>
          </a:r>
          <a:endParaRPr lang="fr-FR" sz="1000" kern="1200" dirty="0">
            <a:latin typeface="Calibri"/>
            <a:ea typeface="+mn-ea"/>
            <a:cs typeface="+mn-cs"/>
          </a:endParaRPr>
        </a:p>
      </dsp:txBody>
      <dsp:txXfrm>
        <a:off x="114235" y="3124142"/>
        <a:ext cx="2058980" cy="419186"/>
      </dsp:txXfrm>
    </dsp:sp>
    <dsp:sp modelId="{6D6FA064-350B-488D-B708-2CDB7BA25D3F}">
      <dsp:nvSpPr>
        <dsp:cNvPr id="0" name=""/>
        <dsp:cNvSpPr/>
      </dsp:nvSpPr>
      <dsp:spPr>
        <a:xfrm>
          <a:off x="2434103" y="0"/>
          <a:ext cx="1958174" cy="3744416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 err="1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Weight</a:t>
          </a:r>
          <a:r>
            <a:rPr lang="fr-FR" sz="1200" b="1" kern="12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rPr>
            <a:t> (Kg/m²)</a:t>
          </a:r>
          <a:endParaRPr lang="fr-FR" sz="1200" b="1" kern="1200" dirty="0">
            <a:solidFill>
              <a:schemeClr val="tx2">
                <a:lumMod val="75000"/>
              </a:schemeClr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2434103" y="0"/>
        <a:ext cx="1958174" cy="1123324"/>
      </dsp:txXfrm>
    </dsp:sp>
    <dsp:sp modelId="{7AA0D0EC-2BED-499D-B6C7-94A5C0B6F6AB}">
      <dsp:nvSpPr>
        <dsp:cNvPr id="0" name=""/>
        <dsp:cNvSpPr/>
      </dsp:nvSpPr>
      <dsp:spPr>
        <a:xfrm>
          <a:off x="2629920" y="1124033"/>
          <a:ext cx="1566539" cy="43317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smtClean="0">
              <a:latin typeface="Calibri"/>
              <a:ea typeface="+mn-ea"/>
              <a:cs typeface="+mn-cs"/>
            </a:rPr>
            <a:t>7,4</a:t>
          </a:r>
          <a:endParaRPr lang="fr-FR" sz="1400" b="1" kern="1200" dirty="0" smtClean="0">
            <a:latin typeface="Calibri"/>
            <a:ea typeface="+mn-ea"/>
            <a:cs typeface="+mn-cs"/>
          </a:endParaRPr>
        </a:p>
      </dsp:txBody>
      <dsp:txXfrm>
        <a:off x="2642607" y="1136720"/>
        <a:ext cx="1541165" cy="407802"/>
      </dsp:txXfrm>
    </dsp:sp>
    <dsp:sp modelId="{0325AB9C-5FA6-46FD-905A-25C98F5C522D}">
      <dsp:nvSpPr>
        <dsp:cNvPr id="0" name=""/>
        <dsp:cNvSpPr/>
      </dsp:nvSpPr>
      <dsp:spPr>
        <a:xfrm>
          <a:off x="2629920" y="1623852"/>
          <a:ext cx="1566539" cy="433176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~ </a:t>
          </a:r>
          <a:r>
            <a:rPr lang="fr-FR" sz="1400" b="1" kern="1200" smtClean="0">
              <a:latin typeface="Calibri"/>
              <a:ea typeface="+mn-ea"/>
              <a:cs typeface="+mn-cs"/>
            </a:rPr>
            <a:t>6,4</a:t>
          </a:r>
          <a:endParaRPr lang="fr-FR" sz="1400" b="1" kern="1200" dirty="0" smtClean="0">
            <a:latin typeface="Calibri"/>
            <a:ea typeface="+mn-ea"/>
            <a:cs typeface="+mn-cs"/>
          </a:endParaRPr>
        </a:p>
      </dsp:txBody>
      <dsp:txXfrm>
        <a:off x="2642607" y="1636539"/>
        <a:ext cx="1541165" cy="407802"/>
      </dsp:txXfrm>
    </dsp:sp>
    <dsp:sp modelId="{6F86765E-C8C6-4E5E-AC7C-34230781E559}">
      <dsp:nvSpPr>
        <dsp:cNvPr id="0" name=""/>
        <dsp:cNvSpPr/>
      </dsp:nvSpPr>
      <dsp:spPr>
        <a:xfrm>
          <a:off x="2629920" y="2123671"/>
          <a:ext cx="1566539" cy="433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2,6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2642607" y="2136358"/>
        <a:ext cx="1541165" cy="407802"/>
      </dsp:txXfrm>
    </dsp:sp>
    <dsp:sp modelId="{2F727D3F-A4D0-4728-AE67-9B4B0310D464}">
      <dsp:nvSpPr>
        <dsp:cNvPr id="0" name=""/>
        <dsp:cNvSpPr/>
      </dsp:nvSpPr>
      <dsp:spPr>
        <a:xfrm>
          <a:off x="2629920" y="2623490"/>
          <a:ext cx="1566539" cy="433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3,6</a:t>
          </a:r>
          <a:endParaRPr lang="fr-FR" sz="1400" kern="1200" dirty="0">
            <a:latin typeface="Calibri"/>
            <a:ea typeface="+mn-ea"/>
            <a:cs typeface="+mn-cs"/>
          </a:endParaRPr>
        </a:p>
      </dsp:txBody>
      <dsp:txXfrm>
        <a:off x="2642607" y="2636177"/>
        <a:ext cx="1541165" cy="407802"/>
      </dsp:txXfrm>
    </dsp:sp>
    <dsp:sp modelId="{863F357D-0C87-4F6F-9CFA-14BF29FF4BF5}">
      <dsp:nvSpPr>
        <dsp:cNvPr id="0" name=""/>
        <dsp:cNvSpPr/>
      </dsp:nvSpPr>
      <dsp:spPr>
        <a:xfrm>
          <a:off x="2629920" y="3123310"/>
          <a:ext cx="1566539" cy="43317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smtClean="0">
              <a:latin typeface="Calibri"/>
              <a:ea typeface="+mn-ea"/>
              <a:cs typeface="+mn-cs"/>
            </a:rPr>
            <a:t>20</a:t>
          </a:r>
          <a:endParaRPr lang="fr-FR" sz="1400" kern="1200" dirty="0" smtClean="0">
            <a:latin typeface="Calibri"/>
            <a:ea typeface="+mn-ea"/>
            <a:cs typeface="+mn-cs"/>
          </a:endParaRPr>
        </a:p>
      </dsp:txBody>
      <dsp:txXfrm>
        <a:off x="2642607" y="3135997"/>
        <a:ext cx="1541165" cy="4078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1819640"/>
            <a:ext cx="8966200" cy="581442"/>
          </a:xfrm>
          <a:prstGeom prst="rect">
            <a:avLst/>
          </a:prstGeom>
        </p:spPr>
        <p:txBody>
          <a:bodyPr anchor="t"/>
          <a:lstStyle>
            <a:lvl1pPr algn="l">
              <a:defRPr sz="3000" b="1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/>
          </p:nvPr>
        </p:nvSpPr>
        <p:spPr>
          <a:xfrm>
            <a:off x="495301" y="2359846"/>
            <a:ext cx="8966200" cy="52023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rgbClr val="818A8F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1"/>
          </p:nvPr>
        </p:nvSpPr>
        <p:spPr>
          <a:xfrm>
            <a:off x="495300" y="3032730"/>
            <a:ext cx="8966201" cy="382527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  <a:latin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646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5300" y="1819640"/>
            <a:ext cx="9013825" cy="581442"/>
          </a:xfrm>
          <a:prstGeom prst="rect">
            <a:avLst/>
          </a:prstGeom>
        </p:spPr>
        <p:txBody>
          <a:bodyPr anchor="t"/>
          <a:lstStyle>
            <a:lvl1pPr algn="l">
              <a:defRPr sz="3000" b="1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4379" y="3032730"/>
            <a:ext cx="4354745" cy="3828954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600">
                <a:latin typeface="Arial"/>
              </a:defRPr>
            </a:lvl2pPr>
            <a:lvl3pPr>
              <a:defRPr sz="16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495300" y="2359846"/>
            <a:ext cx="9013825" cy="52023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rgbClr val="818A8F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495300" y="3032730"/>
            <a:ext cx="4291013" cy="382527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/>
              </a:defRPr>
            </a:lvl1pPr>
            <a:lvl2pPr>
              <a:defRPr sz="1600">
                <a:latin typeface="Arial"/>
              </a:defRPr>
            </a:lvl2pPr>
            <a:lvl3pPr>
              <a:defRPr sz="1600">
                <a:latin typeface="Arial"/>
              </a:defRPr>
            </a:lvl3pPr>
            <a:lvl4pPr>
              <a:defRPr sz="1600">
                <a:latin typeface="Arial"/>
              </a:defRPr>
            </a:lvl4pPr>
            <a:lvl5pPr>
              <a:defRPr sz="16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16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300" y="3029047"/>
            <a:ext cx="8982075" cy="34717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95300" y="1819640"/>
            <a:ext cx="8982075" cy="581442"/>
          </a:xfrm>
          <a:prstGeom prst="rect">
            <a:avLst/>
          </a:prstGeom>
        </p:spPr>
        <p:txBody>
          <a:bodyPr anchor="t"/>
          <a:lstStyle>
            <a:lvl1pPr algn="l">
              <a:defRPr sz="3000" b="1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495300" y="2359846"/>
            <a:ext cx="8982075" cy="520235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rgbClr val="818A8F"/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24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258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 descr="DSS_Plc_SlideB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7627938" y="220663"/>
            <a:ext cx="1944687" cy="890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2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236538"/>
            <a:ext cx="2646362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DSSP_EndBG"/>
          <p:cNvPicPr preferRelativeResize="0"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123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/>
          <p:cNvSpPr txBox="1">
            <a:spLocks noChangeArrowheads="1"/>
          </p:cNvSpPr>
          <p:nvPr userDrawn="1"/>
        </p:nvSpPr>
        <p:spPr bwMode="auto">
          <a:xfrm>
            <a:off x="457200" y="6586538"/>
            <a:ext cx="435610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en-US" sz="600" baseline="30000" dirty="0" smtClean="0">
                <a:solidFill>
                  <a:schemeClr val="bg1"/>
                </a:solidFill>
                <a:cs typeface="Arial" charset="0"/>
              </a:rPr>
              <a:t>©  </a:t>
            </a:r>
            <a:r>
              <a:rPr lang="en-US" sz="600" dirty="0" smtClean="0">
                <a:solidFill>
                  <a:schemeClr val="bg1"/>
                </a:solidFill>
                <a:cs typeface="Arial" charset="0"/>
              </a:rPr>
              <a:t>2012 DS Smith Plastics, </a:t>
            </a:r>
            <a:endParaRPr lang="en-US" sz="600" baseline="30000" dirty="0" smtClean="0">
              <a:solidFill>
                <a:schemeClr val="bg1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89563" y="5992062"/>
            <a:ext cx="6074299" cy="54705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« The new intelligent </a:t>
            </a:r>
            <a:r>
              <a:rPr kumimoji="0" lang="fr-FR" sz="2400" b="1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sheet</a:t>
            </a:r>
            <a:r>
              <a:rPr kumimoji="0" lang="fr-FR" sz="24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»</a:t>
            </a:r>
            <a:endParaRPr kumimoji="0" lang="fr-FR" sz="2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823960" y="1951759"/>
            <a:ext cx="5688632" cy="3930961"/>
            <a:chOff x="0" y="0"/>
            <a:chExt cx="6499860" cy="4716780"/>
          </a:xfrm>
        </p:grpSpPr>
        <p:sp>
          <p:nvSpPr>
            <p:cNvPr id="8" name="Organigramme : Extraire 7"/>
            <p:cNvSpPr/>
            <p:nvPr/>
          </p:nvSpPr>
          <p:spPr>
            <a:xfrm>
              <a:off x="160020" y="1104900"/>
              <a:ext cx="5952490" cy="3611880"/>
            </a:xfrm>
            <a:prstGeom prst="flowChartExtract">
              <a:avLst/>
            </a:prstGeom>
            <a:solidFill>
              <a:srgbClr val="4BACC6">
                <a:lumMod val="20000"/>
                <a:lumOff val="80000"/>
              </a:srgbClr>
            </a:solidFill>
            <a:ln w="25400" cap="flat" cmpd="sng" algn="ctr">
              <a:solidFill>
                <a:srgbClr val="4F81BD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Zone de texte 2"/>
            <p:cNvSpPr txBox="1">
              <a:spLocks noChangeArrowheads="1"/>
            </p:cNvSpPr>
            <p:nvPr/>
          </p:nvSpPr>
          <p:spPr bwMode="auto">
            <a:xfrm>
              <a:off x="1537816" y="418237"/>
              <a:ext cx="1573007" cy="4501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/>
                  <a:ea typeface="Calibri"/>
                  <a:cs typeface="Times New Roman"/>
                </a:rPr>
                <a:t>Green house </a:t>
              </a:r>
              <a:r>
                <a:rPr kumimoji="0" lang="fr-FR" sz="12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/>
                  <a:ea typeface="Calibri"/>
                  <a:cs typeface="Times New Roman"/>
                </a:rPr>
                <a:t>effect</a:t>
              </a: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/>
                  <a:ea typeface="Calibri"/>
                  <a:cs typeface="Times New Roman"/>
                </a:rPr>
                <a:t>/ IR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pic>
          <p:nvPicPr>
            <p:cNvPr id="10" name="Image 9" descr="C:\Users\b52096\AppData\Local\Microsoft\Windows\Temporary Internet Files\Content.IE5\0736J39Y\MC900361468[1].wm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6568" y="327659"/>
              <a:ext cx="1927861" cy="6248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Flèche courbée vers le bas 10"/>
            <p:cNvSpPr/>
            <p:nvPr/>
          </p:nvSpPr>
          <p:spPr>
            <a:xfrm rot="10800000">
              <a:off x="4525220" y="2467898"/>
              <a:ext cx="1360171" cy="792480"/>
            </a:xfrm>
            <a:prstGeom prst="curvedDownArrow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2" name="Image 11" descr="C:\Users\b52096\AppData\Local\Microsoft\Windows\Temporary Internet Files\Content.IE5\0736J39Y\MC900440407[1].png"/>
            <p:cNvPicPr>
              <a:picLocks noChangeAspect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5840" y="1188720"/>
              <a:ext cx="1684020" cy="1600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age 12" descr="C:\Users\b52096\AppData\Local\Microsoft\Windows\Temporary Internet Files\Content.IE5\0736J39Y\MC900434736[1].p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14500" cy="1630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age 13" descr="C:\Users\b52096\AppData\Local\Microsoft\Windows\Temporary Internet Files\Content.IE5\BH2YY3PZ\MC900439923[1].wm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20" y="3032760"/>
              <a:ext cx="1920240" cy="13258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" name="Connecteur droit avec flèche 14"/>
            <p:cNvCxnSpPr/>
            <p:nvPr/>
          </p:nvCxnSpPr>
          <p:spPr>
            <a:xfrm>
              <a:off x="708660" y="1485900"/>
              <a:ext cx="854598" cy="1928301"/>
            </a:xfrm>
            <a:prstGeom prst="straightConnector1">
              <a:avLst/>
            </a:prstGeom>
            <a:noFill/>
            <a:ln w="50800" cap="flat" cmpd="sng" algn="ctr">
              <a:solidFill>
                <a:srgbClr val="FFFF00"/>
              </a:solidFill>
              <a:prstDash val="solid"/>
              <a:tailEnd type="arrow"/>
            </a:ln>
            <a:effectLst/>
          </p:spPr>
        </p:cxnSp>
        <p:sp>
          <p:nvSpPr>
            <p:cNvPr id="16" name="Zone de texte 2"/>
            <p:cNvSpPr txBox="1">
              <a:spLocks noChangeArrowheads="1"/>
            </p:cNvSpPr>
            <p:nvPr/>
          </p:nvSpPr>
          <p:spPr bwMode="auto">
            <a:xfrm>
              <a:off x="4278389" y="2064038"/>
              <a:ext cx="722109" cy="4038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/>
                  <a:ea typeface="Calibri"/>
                  <a:cs typeface="Times New Roman"/>
                </a:rPr>
                <a:t>Noise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7" name="Flèche courbée vers le bas 16"/>
            <p:cNvSpPr/>
            <p:nvPr/>
          </p:nvSpPr>
          <p:spPr>
            <a:xfrm rot="10800000">
              <a:off x="3321600" y="952498"/>
              <a:ext cx="1360171" cy="792480"/>
            </a:xfrm>
            <a:prstGeom prst="curvedDownArrow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 de texte 2"/>
            <p:cNvSpPr txBox="1">
              <a:spLocks noChangeArrowheads="1"/>
            </p:cNvSpPr>
            <p:nvPr/>
          </p:nvSpPr>
          <p:spPr bwMode="auto">
            <a:xfrm>
              <a:off x="3073415" y="502917"/>
              <a:ext cx="859376" cy="4495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200" b="1" kern="0" dirty="0" smtClean="0">
                  <a:solidFill>
                    <a:srgbClr val="FF0000"/>
                  </a:solidFill>
                  <a:latin typeface="Cambria"/>
                  <a:ea typeface="Calibri"/>
                  <a:cs typeface="Times New Roman"/>
                </a:rPr>
                <a:t>Noise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9" name="Flèche courbée vers la droite 18"/>
            <p:cNvSpPr/>
            <p:nvPr/>
          </p:nvSpPr>
          <p:spPr>
            <a:xfrm rot="14635761">
              <a:off x="1546860" y="1005443"/>
              <a:ext cx="1005840" cy="1259205"/>
            </a:xfrm>
            <a:prstGeom prst="curvedRightArrow">
              <a:avLst/>
            </a:prstGeom>
            <a:solidFill>
              <a:srgbClr val="FF0000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" name="Titre 1"/>
          <p:cNvSpPr txBox="1">
            <a:spLocks/>
          </p:cNvSpPr>
          <p:nvPr/>
        </p:nvSpPr>
        <p:spPr bwMode="auto">
          <a:xfrm>
            <a:off x="2040501" y="1153023"/>
            <a:ext cx="4734455" cy="1159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Arial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 smtClean="0">
                <a:solidFill>
                  <a:srgbClr val="FF6600"/>
                </a:solidFill>
              </a:rPr>
              <a:t>AKYVER® Silence</a:t>
            </a:r>
            <a:endParaRPr lang="fr-FR" sz="3600" kern="0" dirty="0">
              <a:solidFill>
                <a:srgbClr val="FF6600"/>
              </a:solidFill>
            </a:endParaRPr>
          </a:p>
        </p:txBody>
      </p:sp>
      <p:sp>
        <p:nvSpPr>
          <p:cNvPr id="21" name="Zone de texte 2"/>
          <p:cNvSpPr txBox="1">
            <a:spLocks noChangeArrowheads="1"/>
          </p:cNvSpPr>
          <p:nvPr/>
        </p:nvSpPr>
        <p:spPr bwMode="auto">
          <a:xfrm>
            <a:off x="2184965" y="4107755"/>
            <a:ext cx="633178" cy="33657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0" dirty="0">
                <a:solidFill>
                  <a:srgbClr val="FF0000"/>
                </a:solidFill>
                <a:latin typeface="Cambria"/>
                <a:ea typeface="Calibri"/>
                <a:cs typeface="Times New Roman"/>
              </a:rPr>
              <a:t>L</a:t>
            </a:r>
            <a:r>
              <a:rPr kumimoji="0" lang="fr-FR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/>
                <a:ea typeface="Calibri"/>
                <a:cs typeface="Times New Roman"/>
              </a:rPr>
              <a:t>ight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2594926" y="3294712"/>
            <a:ext cx="771930" cy="1584176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cxnSp>
        <p:nvCxnSpPr>
          <p:cNvPr id="36" name="Connecteur droit avec flèche 35"/>
          <p:cNvCxnSpPr/>
          <p:nvPr/>
        </p:nvCxnSpPr>
        <p:spPr>
          <a:xfrm>
            <a:off x="2760064" y="3366720"/>
            <a:ext cx="565512" cy="1224136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cxnSp>
        <p:nvCxnSpPr>
          <p:cNvPr id="37" name="Connecteur droit avec flèche 36"/>
          <p:cNvCxnSpPr/>
          <p:nvPr/>
        </p:nvCxnSpPr>
        <p:spPr>
          <a:xfrm>
            <a:off x="2848871" y="3294712"/>
            <a:ext cx="703281" cy="1512168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  <p:cxnSp>
        <p:nvCxnSpPr>
          <p:cNvPr id="38" name="Connecteur droit avec flèche 37"/>
          <p:cNvCxnSpPr/>
          <p:nvPr/>
        </p:nvCxnSpPr>
        <p:spPr>
          <a:xfrm>
            <a:off x="2976088" y="3222704"/>
            <a:ext cx="576064" cy="1266283"/>
          </a:xfrm>
          <a:prstGeom prst="straightConnector1">
            <a:avLst/>
          </a:prstGeom>
          <a:noFill/>
          <a:ln w="50800" cap="flat" cmpd="sng" algn="ctr">
            <a:solidFill>
              <a:srgbClr val="FFFF00"/>
            </a:solidFill>
            <a:prstDash val="solid"/>
            <a:tailEnd type="arrow"/>
          </a:ln>
          <a:effectLst/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 txBox="1">
            <a:spLocks/>
          </p:cNvSpPr>
          <p:nvPr/>
        </p:nvSpPr>
        <p:spPr bwMode="auto">
          <a:xfrm>
            <a:off x="607276" y="1371051"/>
            <a:ext cx="4734455" cy="1159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Arial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 smtClean="0">
                <a:solidFill>
                  <a:srgbClr val="FF6600"/>
                </a:solidFill>
              </a:rPr>
              <a:t>AKYVER® Silence</a:t>
            </a:r>
            <a:endParaRPr lang="fr-FR" sz="3600" kern="0" dirty="0">
              <a:solidFill>
                <a:srgbClr val="FF6600"/>
              </a:solidFill>
            </a:endParaRPr>
          </a:p>
        </p:txBody>
      </p:sp>
      <p:sp>
        <p:nvSpPr>
          <p:cNvPr id="8" name="Sous-titre 2"/>
          <p:cNvSpPr>
            <a:spLocks noGrp="1"/>
          </p:cNvSpPr>
          <p:nvPr>
            <p:ph type="subTitle" idx="4294967295"/>
          </p:nvPr>
        </p:nvSpPr>
        <p:spPr bwMode="auto">
          <a:xfrm>
            <a:off x="107504" y="2723326"/>
            <a:ext cx="7056784" cy="77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Your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advantages</a:t>
            </a: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  <a:endParaRPr kumimoji="0" lang="fr-FR" sz="28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67544" y="3870340"/>
            <a:ext cx="5616624" cy="638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Best sound</a:t>
            </a:r>
            <a:r>
              <a:rPr kumimoji="0" lang="en-GB" sz="16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reduction, till </a:t>
            </a:r>
            <a:r>
              <a:rPr lang="en-GB" sz="1600" b="1" dirty="0" smtClean="0">
                <a:solidFill>
                  <a:schemeClr val="tx2">
                    <a:lumMod val="75000"/>
                  </a:schemeClr>
                </a:solidFill>
              </a:rPr>
              <a:t>10</a:t>
            </a:r>
            <a:r>
              <a:rPr kumimoji="0" lang="en-GB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dB* 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en-GB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Rw</a:t>
            </a:r>
            <a:r>
              <a:rPr kumimoji="0" lang="en-GB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)</a:t>
            </a:r>
          </a:p>
          <a:p>
            <a:pPr lvl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Better behaviour on rain</a:t>
            </a:r>
            <a:r>
              <a:rPr kumimoji="0" lang="en-GB" sz="16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noise, till 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11 dB</a:t>
            </a:r>
            <a:r>
              <a:rPr lang="en-GB" sz="1600" b="1" dirty="0">
                <a:solidFill>
                  <a:schemeClr val="tx2">
                    <a:lumMod val="75000"/>
                  </a:schemeClr>
                </a:solidFill>
              </a:rPr>
              <a:t> *</a:t>
            </a:r>
            <a:r>
              <a:rPr kumimoji="0" lang="en-GB" sz="16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(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Lia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8442" y="3501008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1. </a:t>
            </a:r>
            <a:r>
              <a:rPr lang="en-GB" b="1" kern="0" dirty="0" smtClean="0">
                <a:solidFill>
                  <a:schemeClr val="tx2">
                    <a:lumMod val="75000"/>
                  </a:schemeClr>
                </a:solidFill>
              </a:rPr>
              <a:t>Outstanding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lang="en-GB" kern="0" dirty="0">
                <a:solidFill>
                  <a:schemeClr val="tx2">
                    <a:lumMod val="75000"/>
                  </a:schemeClr>
                </a:solidFill>
              </a:rPr>
              <a:t>sound insulation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1" y="4509120"/>
            <a:ext cx="6364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2. Diffusing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natural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light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3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. Reduction of green house effect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by better solar factor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4. Improved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fire resistance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5. A </a:t>
            </a: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unique aesthetic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2" name="Étoile à 7 branches 11"/>
          <p:cNvSpPr/>
          <p:nvPr/>
        </p:nvSpPr>
        <p:spPr bwMode="auto">
          <a:xfrm>
            <a:off x="6110243" y="1128850"/>
            <a:ext cx="3240360" cy="2741490"/>
          </a:xfrm>
          <a:prstGeom prst="star7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55262" y="1899430"/>
            <a:ext cx="2350322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noProof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European</a:t>
            </a:r>
            <a:r>
              <a:rPr kumimoji="0" lang="fr-FR" sz="3600" b="1" i="0" u="none" strike="noStrike" kern="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0" cap="none" spc="0" normalizeH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</a:rPr>
              <a:t>Patent!</a:t>
            </a:r>
            <a:endParaRPr kumimoji="0" lang="fr-FR" sz="3600" b="1" i="0" u="none" strike="noStrike" kern="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716" y="4045437"/>
            <a:ext cx="2730937" cy="25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67544" y="6190302"/>
            <a:ext cx="47596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fr-FR" sz="1200" kern="0" dirty="0" smtClean="0">
                <a:solidFill>
                  <a:schemeClr val="tx1">
                    <a:lumMod val="75000"/>
                  </a:schemeClr>
                </a:solidFill>
              </a:rPr>
              <a:t>* </a:t>
            </a:r>
            <a:r>
              <a:rPr lang="fr-FR" sz="1200" kern="0" dirty="0" err="1" smtClean="0">
                <a:solidFill>
                  <a:schemeClr val="tx1">
                    <a:lumMod val="75000"/>
                  </a:schemeClr>
                </a:solidFill>
              </a:rPr>
              <a:t>Measures</a:t>
            </a:r>
            <a:r>
              <a:rPr lang="fr-FR" sz="1200" kern="0" dirty="0" smtClean="0">
                <a:solidFill>
                  <a:schemeClr val="tx1">
                    <a:lumMod val="75000"/>
                  </a:schemeClr>
                </a:solidFill>
              </a:rPr>
              <a:t>  CSTB </a:t>
            </a:r>
            <a:r>
              <a:rPr lang="fr-FR" sz="1200" kern="0" dirty="0" err="1" smtClean="0">
                <a:solidFill>
                  <a:schemeClr val="tx1">
                    <a:lumMod val="75000"/>
                  </a:schemeClr>
                </a:solidFill>
              </a:rPr>
              <a:t>done</a:t>
            </a:r>
            <a:r>
              <a:rPr lang="fr-FR" sz="1200" kern="0" dirty="0" smtClean="0">
                <a:solidFill>
                  <a:schemeClr val="tx1">
                    <a:lumMod val="75000"/>
                  </a:schemeClr>
                </a:solidFill>
              </a:rPr>
              <a:t> on </a:t>
            </a:r>
            <a:r>
              <a:rPr lang="fr-FR" sz="1200" kern="0" dirty="0" err="1" smtClean="0">
                <a:solidFill>
                  <a:schemeClr val="tx1">
                    <a:lumMod val="75000"/>
                  </a:schemeClr>
                </a:solidFill>
              </a:rPr>
              <a:t>sheet</a:t>
            </a:r>
            <a:r>
              <a:rPr lang="fr-FR" sz="1200" kern="0" dirty="0" smtClean="0">
                <a:solidFill>
                  <a:schemeClr val="tx1">
                    <a:lumMod val="75000"/>
                  </a:schemeClr>
                </a:solidFill>
              </a:rPr>
              <a:t> of 20 mm </a:t>
            </a:r>
            <a:r>
              <a:rPr lang="fr-FR" sz="1200" kern="0" dirty="0" err="1" smtClean="0">
                <a:solidFill>
                  <a:schemeClr val="tx1">
                    <a:lumMod val="75000"/>
                  </a:schemeClr>
                </a:solidFill>
              </a:rPr>
              <a:t>with</a:t>
            </a:r>
            <a:r>
              <a:rPr lang="fr-FR" sz="1200" kern="0" dirty="0" smtClean="0">
                <a:solidFill>
                  <a:schemeClr val="tx1">
                    <a:lumMod val="75000"/>
                  </a:schemeClr>
                </a:solidFill>
              </a:rPr>
              <a:t> and </a:t>
            </a:r>
            <a:r>
              <a:rPr lang="fr-FR" sz="1200" kern="0" dirty="0" err="1" smtClean="0">
                <a:solidFill>
                  <a:schemeClr val="tx1">
                    <a:lumMod val="75000"/>
                  </a:schemeClr>
                </a:solidFill>
              </a:rPr>
              <a:t>without</a:t>
            </a:r>
            <a:r>
              <a:rPr lang="fr-FR" sz="1200" kern="0" dirty="0" smtClean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fr-FR" sz="1200" kern="0" dirty="0" err="1" smtClean="0">
                <a:solidFill>
                  <a:schemeClr val="tx1">
                    <a:lumMod val="75000"/>
                  </a:schemeClr>
                </a:solidFill>
              </a:rPr>
              <a:t>beads</a:t>
            </a:r>
            <a:endParaRPr lang="fr-FR" sz="1200" kern="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539552" y="2047699"/>
            <a:ext cx="3510644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Arial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Description:</a:t>
            </a:r>
            <a:endParaRPr lang="fr-FR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502405" y="2695771"/>
            <a:ext cx="6326411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Cellular polycarbonate sheets filled</a:t>
            </a:r>
            <a:r>
              <a:rPr kumimoji="0" lang="en-GB" sz="1800" b="0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with 1000µ glass beads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539552" y="3705999"/>
            <a:ext cx="5301279" cy="5801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Available on our products: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27584" y="443014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b="1" kern="0" dirty="0" smtClean="0">
                <a:solidFill>
                  <a:srgbClr val="FF6600"/>
                </a:solidFill>
              </a:rPr>
              <a:t>~ 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Sheets 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</a:rPr>
              <a:t>in AKYVER</a:t>
            </a:r>
            <a:r>
              <a:rPr lang="en-GB" sz="1600" kern="0" dirty="0">
                <a:solidFill>
                  <a:schemeClr val="tx2">
                    <a:lumMod val="75000"/>
                  </a:schemeClr>
                </a:solidFill>
              </a:rPr>
              <a:t> ®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16 mm 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</a:rPr>
              <a:t>and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20 mm</a:t>
            </a:r>
          </a:p>
          <a:p>
            <a:pPr lvl="0"/>
            <a:r>
              <a:rPr lang="en-GB" sz="1600" b="1" kern="0" dirty="0" smtClean="0">
                <a:solidFill>
                  <a:srgbClr val="FF6600"/>
                </a:solidFill>
              </a:rPr>
              <a:t>~ 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Systems (ex: AKYVER® Panel 40- 8W)</a:t>
            </a:r>
          </a:p>
          <a:p>
            <a:pPr lvl="0"/>
            <a:r>
              <a:rPr lang="en-GB" sz="1600" b="1" kern="0" dirty="0" smtClean="0">
                <a:solidFill>
                  <a:srgbClr val="FF6600"/>
                </a:solidFill>
              </a:rPr>
              <a:t>~  </a:t>
            </a:r>
            <a:r>
              <a:rPr lang="en-GB" sz="1600" kern="0" dirty="0" smtClean="0">
                <a:solidFill>
                  <a:schemeClr val="tx2">
                    <a:lumMod val="75000"/>
                  </a:schemeClr>
                </a:solidFill>
              </a:rPr>
              <a:t>Others on demand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3" descr="X:\Bureau d'études\R&amp;D\P11-012_PCA + Micro billes\Photos\Photos pour DOC\Micro Billes 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216" y="3456051"/>
            <a:ext cx="3119015" cy="2356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040216" y="5511307"/>
            <a:ext cx="2157712" cy="307777"/>
          </a:xfrm>
          <a:prstGeom prst="rect">
            <a:avLst/>
          </a:prstGeom>
          <a:gradFill flip="none" rotWithShape="1">
            <a:gsLst>
              <a:gs pos="0">
                <a:srgbClr val="4F81BD">
                  <a:lumMod val="20000"/>
                  <a:lumOff val="80000"/>
                  <a:shade val="30000"/>
                  <a:satMod val="115000"/>
                </a:srgbClr>
              </a:gs>
              <a:gs pos="50000">
                <a:srgbClr val="4F81BD">
                  <a:lumMod val="20000"/>
                  <a:lumOff val="80000"/>
                  <a:shade val="67500"/>
                  <a:satMod val="115000"/>
                </a:srgbClr>
              </a:gs>
              <a:gs pos="100000">
                <a:srgbClr val="4F81BD">
                  <a:lumMod val="20000"/>
                  <a:lumOff val="80000"/>
                  <a:shade val="100000"/>
                  <a:satMod val="115000"/>
                </a:srgbClr>
              </a:gs>
            </a:gsLst>
            <a:lin ang="18900000" scaled="1"/>
            <a:tileRect/>
          </a:gradFill>
        </p:spPr>
        <p:txBody>
          <a:bodyPr wrap="square">
            <a:spAutoFit/>
          </a:bodyPr>
          <a:lstStyle/>
          <a:p>
            <a:pPr marL="0" marR="0" lvl="2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AKYVER ® Silence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656600" y="913741"/>
            <a:ext cx="4734455" cy="1159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Arial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 smtClean="0">
                <a:solidFill>
                  <a:srgbClr val="FF6600"/>
                </a:solidFill>
              </a:rPr>
              <a:t>AKYVER® Silence</a:t>
            </a:r>
            <a:endParaRPr lang="fr-FR" sz="3600" kern="0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ous-titre 2"/>
          <p:cNvSpPr txBox="1">
            <a:spLocks/>
          </p:cNvSpPr>
          <p:nvPr/>
        </p:nvSpPr>
        <p:spPr>
          <a:xfrm>
            <a:off x="309650" y="1628800"/>
            <a:ext cx="756084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Sound improvement:</a:t>
            </a: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1012966719"/>
              </p:ext>
            </p:extLst>
          </p:nvPr>
        </p:nvGraphicFramePr>
        <p:xfrm>
          <a:off x="251520" y="2133320"/>
          <a:ext cx="5328592" cy="417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/>
          <p:cNvSpPr/>
          <p:nvPr/>
        </p:nvSpPr>
        <p:spPr>
          <a:xfrm>
            <a:off x="309650" y="6390597"/>
            <a:ext cx="649459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900" b="1" baseline="30000" dirty="0" smtClean="0">
                <a:solidFill>
                  <a:schemeClr val="tx1">
                    <a:lumMod val="75000"/>
                  </a:schemeClr>
                </a:solidFill>
                <a:latin typeface="Calibri"/>
              </a:rPr>
              <a:t>* 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Measures or following  CSTB </a:t>
            </a:r>
            <a:r>
              <a:rPr kumimoji="0" lang="en-GB" sz="900" b="0" i="0" u="none" strike="noStrike" kern="0" cap="none" spc="0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technical</a:t>
            </a:r>
            <a:r>
              <a: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 approval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724128" y="5749225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To the </a:t>
            </a:r>
            <a:r>
              <a:rPr lang="en-GB" sz="1000" kern="0" dirty="0" smtClean="0">
                <a:solidFill>
                  <a:schemeClr val="tx2">
                    <a:lumMod val="75000"/>
                  </a:schemeClr>
                </a:solidFill>
              </a:rPr>
              <a:t>ear, reducing the level of  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10 dB  represents twice less noise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868144" y="3609890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kern="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GB" sz="1200" b="1" i="1" kern="0" dirty="0" err="1" smtClean="0">
                <a:solidFill>
                  <a:schemeClr val="tx2">
                    <a:lumMod val="75000"/>
                  </a:schemeClr>
                </a:solidFill>
              </a:rPr>
              <a:t>microbeads</a:t>
            </a:r>
            <a:r>
              <a:rPr lang="en-GB" sz="1200" b="1" i="1" kern="0" dirty="0" smtClean="0">
                <a:solidFill>
                  <a:schemeClr val="tx2">
                    <a:lumMod val="75000"/>
                  </a:schemeClr>
                </a:solidFill>
              </a:rPr>
              <a:t> provide an acoustic performance close to a standard double glazed</a:t>
            </a:r>
            <a:endParaRPr kumimoji="0" lang="en-GB" sz="1200" b="1" i="1" u="none" strike="noStrike" kern="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5652120" y="3501008"/>
            <a:ext cx="216024" cy="864096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755658" y="4293096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Nota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24128" y="4531186"/>
            <a:ext cx="31683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000" b="1" i="0" u="sng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Exterior noise</a:t>
            </a:r>
            <a:r>
              <a:rPr kumimoji="0" lang="en-GB" sz="1000" b="0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: </a:t>
            </a:r>
            <a:r>
              <a:rPr kumimoji="0" lang="en-GB" sz="1000" b="0" i="0" u="none" strike="noStrike" kern="0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Rw</a:t>
            </a:r>
            <a:r>
              <a:rPr kumimoji="0" lang="en-GB" sz="1000" b="0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 index (C, </a:t>
            </a:r>
            <a:r>
              <a:rPr kumimoji="0" lang="en-GB" sz="1000" b="0" i="0" u="none" strike="noStrike" kern="0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Ctr</a:t>
            </a:r>
            <a:r>
              <a:rPr kumimoji="0" lang="en-GB" sz="1000" b="0" i="0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) expressed in dB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1" u="sng" strike="noStrike" kern="0" cap="none" spc="0" normalizeH="0" baseline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The higher this index is, the less the noise disturbs the activity inside</a:t>
            </a:r>
            <a:r>
              <a:rPr kumimoji="0" lang="en-GB" sz="1000" b="1" i="1" u="sng" strike="noStrike" kern="0" cap="none" spc="0" normalizeH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 the building</a:t>
            </a:r>
            <a:endParaRPr kumimoji="0" lang="en-GB" sz="1000" b="1" i="1" u="sng" strike="noStrike" kern="0" cap="none" spc="0" normalizeH="0" baseline="0" dirty="0" smtClean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24128" y="5025370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1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Rain noise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: </a:t>
            </a: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Lia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index expressed in </a:t>
            </a: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dB</a:t>
            </a:r>
            <a:r>
              <a:rPr kumimoji="0" lang="en-GB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r>
              <a:rPr kumimoji="0" lang="en-GB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lvl="0">
              <a:defRPr/>
            </a:pPr>
            <a:r>
              <a:rPr kumimoji="0" lang="en-GB" sz="1000" b="1" i="1" u="sng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</a:rPr>
              <a:t>The lower this index is, the </a:t>
            </a:r>
            <a:r>
              <a:rPr lang="en-GB" sz="1000" b="1" i="1" u="sng" kern="0" dirty="0" smtClean="0">
                <a:solidFill>
                  <a:srgbClr val="F79646">
                    <a:lumMod val="75000"/>
                  </a:srgbClr>
                </a:solidFill>
              </a:rPr>
              <a:t>less the noise disturbs the activity inside the building</a:t>
            </a:r>
            <a:endParaRPr lang="en-GB" sz="1000" b="1" i="1" u="sng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22" name="Titre 1"/>
          <p:cNvSpPr txBox="1">
            <a:spLocks/>
          </p:cNvSpPr>
          <p:nvPr/>
        </p:nvSpPr>
        <p:spPr bwMode="auto">
          <a:xfrm>
            <a:off x="762918" y="865586"/>
            <a:ext cx="4734455" cy="1159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Arial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 smtClean="0">
                <a:solidFill>
                  <a:srgbClr val="FF6600"/>
                </a:solidFill>
              </a:rPr>
              <a:t>AKYVER® Silence</a:t>
            </a:r>
            <a:endParaRPr lang="fr-FR" sz="3600" kern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516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483565" y="1628800"/>
            <a:ext cx="6840760" cy="495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fontAlgn="auto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Light and energy improvement: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6240680"/>
            <a:ext cx="63610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Tx/>
              <a:buAutoNum type="arabicParenBoth"/>
              <a:defRPr/>
            </a:pPr>
            <a:r>
              <a:rPr lang="en-US" sz="1100" kern="0" dirty="0">
                <a:solidFill>
                  <a:schemeClr val="tx1">
                    <a:lumMod val="75000"/>
                  </a:schemeClr>
                </a:solidFill>
              </a:rPr>
              <a:t>Purely indicative, being validated in the laboratory</a:t>
            </a:r>
            <a:r>
              <a:rPr lang="fr-FR" sz="1100" kern="0" dirty="0">
                <a:solidFill>
                  <a:schemeClr val="tx1">
                    <a:lumMod val="75000"/>
                  </a:schemeClr>
                </a:solidFill>
              </a:rPr>
              <a:t>,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(2)</a:t>
            </a:r>
            <a:r>
              <a:rPr kumimoji="0" lang="fr-FR" sz="11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Datas </a:t>
            </a:r>
            <a:r>
              <a:rPr kumimoji="0" lang="fr-F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from</a:t>
            </a: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 CSTB </a:t>
            </a:r>
            <a:r>
              <a:rPr kumimoji="0" lang="fr-F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technical</a:t>
            </a:r>
            <a:r>
              <a:rPr kumimoji="0" lang="fr-FR" sz="11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11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</a:rPr>
              <a:t>approval</a:t>
            </a:r>
            <a:endParaRPr kumimoji="0" lang="fr-FR" sz="11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952835" y="3273419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1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The </a:t>
            </a:r>
            <a:r>
              <a:rPr kumimoji="0" lang="en-GB" sz="1200" b="1" i="1" u="none" strike="noStrike" kern="0" cap="none" spc="0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microbeads</a:t>
            </a:r>
            <a:r>
              <a:rPr kumimoji="0" lang="en-GB" sz="1200" b="1" i="1" u="none" strike="noStrike" kern="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provide </a:t>
            </a:r>
            <a:r>
              <a:rPr kumimoji="0" lang="en-GB" sz="1200" b="1" i="1" u="none" strike="noStrike" kern="0" cap="none" spc="0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a good light scattering</a:t>
            </a:r>
            <a:r>
              <a:rPr kumimoji="0" lang="en-GB" sz="1200" b="1" i="1" u="none" strike="noStrike" kern="0" cap="none" spc="0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and limit the warming inside the premises</a:t>
            </a:r>
            <a:endParaRPr kumimoji="0" lang="en-GB" sz="1200" b="1" i="1" u="none" strike="noStrike" kern="0" cap="none" spc="0" normalizeH="0" baseline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6816942" y="4428049"/>
            <a:ext cx="216024" cy="503508"/>
          </a:xfrm>
          <a:prstGeom prst="rightBrac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878286" y="4966544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Nota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0544" y="5205830"/>
            <a:ext cx="23762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lang="fr-FR" sz="1000" b="1" u="sng" kern="0" dirty="0" smtClean="0">
                <a:solidFill>
                  <a:schemeClr val="tx2">
                    <a:lumMod val="75000"/>
                  </a:schemeClr>
                </a:solidFill>
              </a:rPr>
              <a:t>LT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: </a:t>
            </a:r>
            <a:r>
              <a:rPr lang="en-US" sz="1000" b="1" i="1" u="sng" kern="0" dirty="0">
                <a:solidFill>
                  <a:srgbClr val="F79646">
                    <a:lumMod val="75000"/>
                  </a:srgbClr>
                </a:solidFill>
              </a:rPr>
              <a:t>The higher the </a:t>
            </a:r>
            <a:r>
              <a:rPr lang="en-US" sz="1000" b="1" i="1" u="sng" kern="0" dirty="0" smtClean="0">
                <a:solidFill>
                  <a:srgbClr val="F79646">
                    <a:lumMod val="75000"/>
                  </a:srgbClr>
                </a:solidFill>
              </a:rPr>
              <a:t>value is, </a:t>
            </a:r>
            <a:r>
              <a:rPr lang="en-US" sz="1000" b="1" i="1" u="sng" kern="0" dirty="0">
                <a:solidFill>
                  <a:srgbClr val="F79646">
                    <a:lumMod val="75000"/>
                  </a:srgbClr>
                </a:solidFill>
              </a:rPr>
              <a:t>the more </a:t>
            </a:r>
            <a:r>
              <a:rPr lang="en-US" sz="1000" b="1" i="1" u="sng" kern="0" dirty="0" smtClean="0">
                <a:solidFill>
                  <a:srgbClr val="F79646">
                    <a:lumMod val="75000"/>
                  </a:srgbClr>
                </a:solidFill>
              </a:rPr>
              <a:t>the light </a:t>
            </a:r>
            <a:r>
              <a:rPr lang="en-US" sz="1000" b="1" i="1" u="sng" kern="0" dirty="0">
                <a:solidFill>
                  <a:srgbClr val="F79646">
                    <a:lumMod val="75000"/>
                  </a:srgbClr>
                </a:solidFill>
              </a:rPr>
              <a:t>passes through the filling and </a:t>
            </a:r>
            <a:r>
              <a:rPr lang="en-US" sz="1000" b="1" i="1" u="sng" kern="0" dirty="0" smtClean="0">
                <a:solidFill>
                  <a:srgbClr val="F79646">
                    <a:lumMod val="75000"/>
                  </a:srgbClr>
                </a:solidFill>
              </a:rPr>
              <a:t>thus illuminates </a:t>
            </a:r>
            <a:r>
              <a:rPr lang="en-US" sz="1000" b="1" i="1" u="sng" kern="0" dirty="0">
                <a:solidFill>
                  <a:srgbClr val="F79646">
                    <a:lumMod val="75000"/>
                  </a:srgbClr>
                </a:solidFill>
              </a:rPr>
              <a:t>a room. The notion of diffusion is not considered in this index</a:t>
            </a:r>
            <a:endParaRPr lang="fr-FR" sz="1000" b="1" i="1" u="sng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8860" y="6013195"/>
            <a:ext cx="237794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Ø"/>
              <a:defRPr/>
            </a:pPr>
            <a:r>
              <a:rPr kumimoji="0" lang="fr-FR" sz="1000" b="1" i="0" u="sng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g-W</a:t>
            </a:r>
            <a:r>
              <a:rPr kumimoji="0" lang="fr-FR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: </a:t>
            </a:r>
            <a:r>
              <a:rPr lang="en-US" sz="1000" b="1" i="1" u="sng" kern="0" dirty="0">
                <a:solidFill>
                  <a:srgbClr val="F79646">
                    <a:lumMod val="75000"/>
                  </a:srgbClr>
                </a:solidFill>
              </a:rPr>
              <a:t>The </a:t>
            </a:r>
            <a:r>
              <a:rPr lang="en-US" sz="1000" b="1" i="1" u="sng" kern="0" dirty="0" smtClean="0">
                <a:solidFill>
                  <a:srgbClr val="F79646">
                    <a:lumMod val="75000"/>
                  </a:srgbClr>
                </a:solidFill>
              </a:rPr>
              <a:t>lower this index is, </a:t>
            </a:r>
            <a:r>
              <a:rPr lang="en-US" sz="1000" b="1" i="1" u="sng" kern="0" dirty="0">
                <a:solidFill>
                  <a:srgbClr val="F79646">
                    <a:lumMod val="75000"/>
                  </a:srgbClr>
                </a:solidFill>
              </a:rPr>
              <a:t>the </a:t>
            </a:r>
            <a:r>
              <a:rPr lang="en-US" sz="1000" b="1" i="1" u="sng" kern="0" dirty="0" smtClean="0">
                <a:solidFill>
                  <a:srgbClr val="F79646">
                    <a:lumMod val="75000"/>
                  </a:srgbClr>
                </a:solidFill>
              </a:rPr>
              <a:t>less the sun radiations warm up a place</a:t>
            </a:r>
            <a:endParaRPr lang="fr-FR" sz="1000" b="1" i="1" u="sng" kern="0" dirty="0">
              <a:solidFill>
                <a:srgbClr val="F79646">
                  <a:lumMod val="75000"/>
                </a:srgb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67408" y="4428049"/>
            <a:ext cx="1942533" cy="503508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&lt;1,8 à </a:t>
            </a:r>
            <a:r>
              <a:rPr kumimoji="0" lang="en-GB" sz="1000" b="1" i="0" u="none" strike="noStrike" kern="0" cap="none" spc="0" normalizeH="0" baseline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1,9 (2)</a:t>
            </a:r>
            <a:r>
              <a:rPr kumimoji="0" lang="en-GB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kern="0" noProof="0" dirty="0" smtClean="0">
                <a:solidFill>
                  <a:sysClr val="window" lastClr="FFFFFF"/>
                </a:solidFill>
                <a:latin typeface="Arial" pitchFamily="34" charset="0"/>
                <a:cs typeface="Arial" pitchFamily="34" charset="0"/>
              </a:rPr>
              <a:t>Following the methods of measure</a:t>
            </a:r>
            <a:endParaRPr kumimoji="0" lang="en-GB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440379719"/>
              </p:ext>
            </p:extLst>
          </p:nvPr>
        </p:nvGraphicFramePr>
        <p:xfrm>
          <a:off x="467544" y="2124186"/>
          <a:ext cx="5184576" cy="4067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634867069"/>
              </p:ext>
            </p:extLst>
          </p:nvPr>
        </p:nvGraphicFramePr>
        <p:xfrm>
          <a:off x="5645518" y="2124186"/>
          <a:ext cx="1173866" cy="406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itre 1"/>
          <p:cNvSpPr txBox="1">
            <a:spLocks/>
          </p:cNvSpPr>
          <p:nvPr/>
        </p:nvSpPr>
        <p:spPr bwMode="auto">
          <a:xfrm>
            <a:off x="911063" y="825356"/>
            <a:ext cx="4734455" cy="1159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Arial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 smtClean="0">
                <a:solidFill>
                  <a:srgbClr val="FF6600"/>
                </a:solidFill>
              </a:rPr>
              <a:t>AKYVER® Silence</a:t>
            </a:r>
            <a:endParaRPr lang="fr-FR" sz="3600" kern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3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s-titre 2"/>
          <p:cNvSpPr txBox="1">
            <a:spLocks/>
          </p:cNvSpPr>
          <p:nvPr/>
        </p:nvSpPr>
        <p:spPr>
          <a:xfrm>
            <a:off x="1115616" y="1628800"/>
            <a:ext cx="3650937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Weight of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fillings: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253024686"/>
              </p:ext>
            </p:extLst>
          </p:nvPr>
        </p:nvGraphicFramePr>
        <p:xfrm>
          <a:off x="1043608" y="2421222"/>
          <a:ext cx="439248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5832647" y="3717031"/>
            <a:ext cx="3389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200" b="1" i="1" kern="0" dirty="0">
                <a:solidFill>
                  <a:schemeClr val="tx2">
                    <a:lumMod val="75000"/>
                  </a:schemeClr>
                </a:solidFill>
              </a:rPr>
              <a:t>Significant weight gain </a:t>
            </a:r>
            <a:r>
              <a:rPr lang="en-US" sz="1200" b="1" i="1" kern="0" dirty="0" smtClean="0">
                <a:solidFill>
                  <a:schemeClr val="tx2">
                    <a:lumMod val="75000"/>
                  </a:schemeClr>
                </a:solidFill>
              </a:rPr>
              <a:t>in comparison</a:t>
            </a:r>
          </a:p>
          <a:p>
            <a:pPr lvl="0">
              <a:defRPr/>
            </a:pPr>
            <a:r>
              <a:rPr lang="en-US" sz="1200" b="1" i="1" kern="0" dirty="0" smtClean="0">
                <a:solidFill>
                  <a:schemeClr val="tx2">
                    <a:lumMod val="75000"/>
                  </a:schemeClr>
                </a:solidFill>
              </a:rPr>
              <a:t> with </a:t>
            </a:r>
            <a:r>
              <a:rPr lang="en-US" sz="1200" b="1" i="1" kern="0" dirty="0">
                <a:solidFill>
                  <a:schemeClr val="tx2">
                    <a:lumMod val="75000"/>
                  </a:schemeClr>
                </a:solidFill>
              </a:rPr>
              <a:t>a double glazing </a:t>
            </a:r>
            <a:r>
              <a:rPr kumimoji="0" lang="fr-FR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Easier</a:t>
            </a:r>
            <a:r>
              <a:rPr kumimoji="0" lang="fr-FR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handling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fr-FR" sz="1200" b="1" i="1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fr-FR" sz="1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Less</a:t>
            </a:r>
            <a:r>
              <a:rPr kumimoji="0" lang="fr-FR" sz="12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 Fragile</a:t>
            </a:r>
            <a:endParaRPr kumimoji="0" lang="fr-FR" sz="1200" b="1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7544" y="6240680"/>
            <a:ext cx="636109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buFontTx/>
              <a:buAutoNum type="arabicParenBoth"/>
              <a:defRPr/>
            </a:pPr>
            <a:r>
              <a:rPr lang="en-GB" sz="1100" kern="0" dirty="0">
                <a:solidFill>
                  <a:schemeClr val="tx1">
                    <a:lumMod val="75000"/>
                  </a:schemeClr>
                </a:solidFill>
              </a:rPr>
              <a:t>Estimation </a:t>
            </a:r>
            <a:r>
              <a:rPr lang="en-GB" sz="1100" kern="0" dirty="0" smtClean="0">
                <a:solidFill>
                  <a:schemeClr val="tx1">
                    <a:lumMod val="75000"/>
                  </a:schemeClr>
                </a:solidFill>
              </a:rPr>
              <a:t>by internal </a:t>
            </a:r>
            <a:r>
              <a:rPr lang="en-GB" sz="1100" kern="0" dirty="0">
                <a:solidFill>
                  <a:schemeClr val="tx1">
                    <a:lumMod val="75000"/>
                  </a:schemeClr>
                </a:solidFill>
              </a:rPr>
              <a:t>measuring,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auto">
          <a:xfrm>
            <a:off x="926876" y="758209"/>
            <a:ext cx="4734455" cy="1159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Arial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 smtClean="0">
                <a:solidFill>
                  <a:srgbClr val="FF6600"/>
                </a:solidFill>
              </a:rPr>
              <a:t>AKYVER® Silence</a:t>
            </a:r>
            <a:endParaRPr lang="fr-FR" sz="3600" kern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274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501476" y="2780928"/>
            <a:ext cx="648072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000" b="1" kern="0" dirty="0" smtClean="0">
                <a:solidFill>
                  <a:srgbClr val="FF6600"/>
                </a:solidFill>
              </a:rPr>
              <a:t>~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Bendable 150 x thickness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lvl="0"/>
            <a:r>
              <a:rPr lang="en-GB" b="1" kern="0" dirty="0" smtClean="0">
                <a:solidFill>
                  <a:srgbClr val="FF6600"/>
                </a:solidFill>
              </a:rPr>
              <a:t>~ </a:t>
            </a:r>
            <a:r>
              <a:rPr lang="en-GB" kern="0" dirty="0" smtClean="0">
                <a:solidFill>
                  <a:schemeClr val="tx2">
                    <a:lumMod val="75000"/>
                  </a:schemeClr>
                </a:solidFill>
              </a:rPr>
              <a:t>Improved fire reaction by reducing the flame spread</a:t>
            </a:r>
          </a:p>
          <a:p>
            <a:pPr lvl="0"/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pPr lvl="0"/>
            <a:r>
              <a:rPr lang="en-GB" b="1" kern="0" dirty="0" smtClean="0">
                <a:solidFill>
                  <a:srgbClr val="FF6600"/>
                </a:solidFill>
              </a:rPr>
              <a:t>~ </a:t>
            </a:r>
            <a:r>
              <a:rPr lang="en-GB" kern="0" dirty="0" smtClean="0">
                <a:solidFill>
                  <a:schemeClr val="tx2">
                    <a:lumMod val="75000"/>
                  </a:schemeClr>
                </a:solidFill>
              </a:rPr>
              <a:t>Operating temperature: -40  à +110°C</a:t>
            </a:r>
          </a:p>
          <a:p>
            <a:pPr lvl="0"/>
            <a:endParaRPr lang="en-GB" kern="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GB" b="1" kern="0" dirty="0" smtClean="0">
                <a:solidFill>
                  <a:srgbClr val="FF6600"/>
                </a:solidFill>
              </a:rPr>
              <a:t>~</a:t>
            </a:r>
            <a:r>
              <a:rPr lang="en-GB" b="1" kern="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kern="0" dirty="0" smtClean="0">
                <a:solidFill>
                  <a:schemeClr val="tx2">
                    <a:lumMod val="75000"/>
                  </a:schemeClr>
                </a:solidFill>
              </a:rPr>
              <a:t>Light effect possible (Office separators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</a:rPr>
              <a:t>; stand; etc...)</a:t>
            </a:r>
          </a:p>
          <a:p>
            <a:pPr lvl="0"/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  <a:p>
            <a:r>
              <a:rPr lang="en-GB" b="1" kern="0" dirty="0" smtClean="0">
                <a:solidFill>
                  <a:srgbClr val="FF6600"/>
                </a:solidFill>
              </a:rPr>
              <a:t>~ </a:t>
            </a:r>
            <a:r>
              <a:rPr lang="en-GB" kern="0" dirty="0" smtClean="0">
                <a:solidFill>
                  <a:schemeClr val="tx2">
                    <a:lumMod val="75000"/>
                  </a:schemeClr>
                </a:solidFill>
              </a:rPr>
              <a:t>Lighter supporting structure comparing to glass installation</a:t>
            </a:r>
            <a:endParaRPr lang="en-GB" kern="0" dirty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686" y="5877272"/>
            <a:ext cx="8136904" cy="576064"/>
          </a:xfrm>
          <a:prstGeom prst="rect">
            <a:avLst/>
          </a:prstGeom>
          <a:noFill/>
          <a:ln w="25400" cap="flat" cmpd="sng" algn="ctr">
            <a:solidFill>
              <a:sysClr val="window" lastClr="FFFFFF">
                <a:lumMod val="9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Warning:  possible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only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in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cut</a:t>
            </a:r>
            <a:r>
              <a:rPr lang="fr-FR" kern="0" dirty="0" smtClean="0">
                <a:solidFill>
                  <a:schemeClr val="tx1">
                    <a:lumMod val="75000"/>
                  </a:schemeClr>
                </a:solidFill>
              </a:rPr>
              <a:t>-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to-size dimensions, on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order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=&gt;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Filling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up in the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factory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583160" y="1988840"/>
            <a:ext cx="756084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Other characteristics: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1103387" y="820972"/>
            <a:ext cx="4734455" cy="1159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Arial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 smtClean="0">
                <a:solidFill>
                  <a:srgbClr val="FF6600"/>
                </a:solidFill>
              </a:rPr>
              <a:t>AKYVER® Silence</a:t>
            </a:r>
            <a:endParaRPr lang="fr-FR" sz="3600" kern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2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532082"/>
            <a:ext cx="4063932" cy="271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922006"/>
            <a:ext cx="4210412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7" y="1490426"/>
            <a:ext cx="3265956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 bwMode="auto">
          <a:xfrm>
            <a:off x="1103387" y="820972"/>
            <a:ext cx="4734455" cy="115925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chemeClr val="tx2"/>
                </a:solidFill>
                <a:latin typeface="Arial"/>
                <a:ea typeface="ＭＳ Ｐゴシック" charset="-128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kern="0" dirty="0" smtClean="0">
                <a:solidFill>
                  <a:srgbClr val="FF6600"/>
                </a:solidFill>
              </a:rPr>
              <a:t>AKYVER® Silence</a:t>
            </a:r>
            <a:endParaRPr lang="fr-FR" sz="3600" kern="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74" y="2327958"/>
            <a:ext cx="1876350" cy="354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99148"/>
            <a:ext cx="4896544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à coins arrondis 6"/>
          <p:cNvSpPr/>
          <p:nvPr/>
        </p:nvSpPr>
        <p:spPr>
          <a:xfrm>
            <a:off x="1983529" y="3237532"/>
            <a:ext cx="1296144" cy="707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Solar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factor</a:t>
            </a:r>
            <a:r>
              <a:rPr kumimoji="0" lang="fr-FR" sz="1400" b="1" i="0" u="none" strike="noStrike" kern="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G-</a:t>
            </a:r>
            <a:r>
              <a:rPr kumimoji="0" lang="fr-FR" sz="11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Wert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3825692" y="3237532"/>
            <a:ext cx="1376329" cy="707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Thermal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insulation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U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(W/m²°K)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5468861" y="3237531"/>
            <a:ext cx="1527268" cy="68694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 b="1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Outstanding</a:t>
            </a:r>
            <a:r>
              <a:rPr lang="fr-FR" sz="1400" b="1" kern="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fr-FR" sz="1400" b="1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energy</a:t>
            </a:r>
            <a:r>
              <a:rPr lang="fr-FR" sz="1400" b="1" kern="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and </a:t>
            </a:r>
            <a:r>
              <a:rPr lang="fr-FR" sz="1400" b="1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accoustic</a:t>
            </a:r>
            <a:r>
              <a:rPr lang="fr-FR" sz="1400" b="1" kern="0" dirty="0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 </a:t>
            </a:r>
            <a:r>
              <a:rPr lang="fr-FR" sz="1400" b="1" kern="0" dirty="0" err="1" smtClean="0">
                <a:solidFill>
                  <a:schemeClr val="tx2">
                    <a:lumMod val="75000"/>
                  </a:schemeClr>
                </a:solidFill>
                <a:latin typeface="Calibri"/>
              </a:rPr>
              <a:t>results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</a:endParaRPr>
          </a:p>
        </p:txBody>
      </p:sp>
      <p:sp>
        <p:nvSpPr>
          <p:cNvPr id="10" name="Plus 9"/>
          <p:cNvSpPr/>
          <p:nvPr/>
        </p:nvSpPr>
        <p:spPr bwMode="auto">
          <a:xfrm>
            <a:off x="3249628" y="4628170"/>
            <a:ext cx="576064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Égal 10"/>
          <p:cNvSpPr/>
          <p:nvPr/>
        </p:nvSpPr>
        <p:spPr bwMode="auto">
          <a:xfrm>
            <a:off x="5108251" y="4603204"/>
            <a:ext cx="483201" cy="504056"/>
          </a:xfrm>
          <a:prstGeom prst="mathEqual">
            <a:avLst/>
          </a:prstGeom>
          <a:solidFill>
            <a:srgbClr val="C00000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 descr="C:\Users\b52096\AppData\Local\Microsoft\Windows\Temporary Internet Files\Content.IE5\BH2YY3PZ\MC90031921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54408"/>
            <a:ext cx="1024370" cy="12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lus 12"/>
          <p:cNvSpPr/>
          <p:nvPr/>
        </p:nvSpPr>
        <p:spPr bwMode="auto">
          <a:xfrm>
            <a:off x="1475656" y="4603204"/>
            <a:ext cx="576064" cy="504056"/>
          </a:xfrm>
          <a:prstGeom prst="mathPlus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467544" y="3227249"/>
            <a:ext cx="1296144" cy="70750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Sound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insulation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463721" y="1547486"/>
            <a:ext cx="6772576" cy="7780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fr-FR" sz="1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AKYVER® Silence o</a:t>
            </a:r>
            <a:r>
              <a:rPr lang="fr-FR" sz="14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ffer</a:t>
            </a:r>
            <a:r>
              <a:rPr lang="fr-FR" sz="14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4400" b="1" dirty="0" err="1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you</a:t>
            </a:r>
            <a:r>
              <a:rPr lang="fr-FR" sz="144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/>
            </a:r>
            <a:br>
              <a:rPr kumimoji="0" lang="fr-FR" sz="11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</a:br>
            <a:endParaRPr kumimoji="0" lang="fr-FR" sz="1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650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DS Smith Brand Colours">
      <a:dk1>
        <a:srgbClr val="818A8F"/>
      </a:dk1>
      <a:lt1>
        <a:srgbClr val="FFFFFF"/>
      </a:lt1>
      <a:dk2>
        <a:srgbClr val="005BBB"/>
      </a:dk2>
      <a:lt2>
        <a:srgbClr val="FFFFFF"/>
      </a:lt2>
      <a:accent1>
        <a:srgbClr val="FF7900"/>
      </a:accent1>
      <a:accent2>
        <a:srgbClr val="D03838"/>
      </a:accent2>
      <a:accent3>
        <a:srgbClr val="9BBB59"/>
      </a:accent3>
      <a:accent4>
        <a:srgbClr val="8064A2"/>
      </a:accent4>
      <a:accent5>
        <a:srgbClr val="4BACC6"/>
      </a:accent5>
      <a:accent6>
        <a:srgbClr val="C73A96"/>
      </a:accent6>
      <a:hlink>
        <a:srgbClr val="FF7900"/>
      </a:hlink>
      <a:folHlink>
        <a:srgbClr val="818A8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</Words>
  <Application>Microsoft Office PowerPoint</Application>
  <PresentationFormat>Format A4 (210 x 297 mm)</PresentationFormat>
  <Paragraphs>133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11" baseType="lpstr">
      <vt:lpstr>1_Office Theme</vt:lpstr>
      <vt:lpstr>2_Office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Chalk &amp; Ward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 Lawrence-Ball</dc:creator>
  <cp:lastModifiedBy>HALTER Rene</cp:lastModifiedBy>
  <cp:revision>25</cp:revision>
  <dcterms:created xsi:type="dcterms:W3CDTF">2011-11-18T13:32:51Z</dcterms:created>
  <dcterms:modified xsi:type="dcterms:W3CDTF">2013-02-13T16:22:37Z</dcterms:modified>
</cp:coreProperties>
</file>